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75" r:id="rId6"/>
    <p:sldId id="262" r:id="rId7"/>
    <p:sldId id="261" r:id="rId8"/>
    <p:sldId id="260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63" r:id="rId17"/>
    <p:sldId id="264" r:id="rId18"/>
    <p:sldId id="273" r:id="rId19"/>
    <p:sldId id="265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January 23,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January 23,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January 23,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January 23,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January 23,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January 23,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January 23,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January 23,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January 23,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January 23,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January 23,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January 23,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we@uark.edu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January 22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Society of Women Engineers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71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Nominations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29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Nominations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240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Biomedical Nominations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50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Nominations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68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Biological, Computer, Electrical Nominations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525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 with Discipline: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Feb 7</a:t>
            </a:r>
            <a:r>
              <a:rPr lang="en-US" baseline="30000" dirty="0"/>
              <a:t>th 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r>
              <a:rPr lang="en-US" dirty="0" smtClean="0"/>
              <a:t>Feb. 21</a:t>
            </a:r>
            <a:r>
              <a:rPr lang="en-US" baseline="30000" dirty="0" smtClean="0"/>
              <a:t>st 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arch 7</a:t>
            </a:r>
            <a:r>
              <a:rPr lang="en-US" baseline="30000" dirty="0" smtClean="0"/>
              <a:t>th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arch </a:t>
            </a:r>
            <a:r>
              <a:rPr lang="en-US" dirty="0"/>
              <a:t>21</a:t>
            </a:r>
            <a:r>
              <a:rPr lang="en-US" baseline="30000" dirty="0"/>
              <a:t>st</a:t>
            </a:r>
            <a:endParaRPr lang="en-US" dirty="0"/>
          </a:p>
          <a:p>
            <a:r>
              <a:rPr lang="en-US" dirty="0"/>
              <a:t>April 4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April 18</a:t>
            </a:r>
            <a:r>
              <a:rPr lang="en-US" baseline="30000" dirty="0"/>
              <a:t>th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084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 Social Event?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 luck</a:t>
            </a:r>
          </a:p>
          <a:p>
            <a:r>
              <a:rPr lang="en-US" dirty="0" smtClean="0"/>
              <a:t>Dinner on </a:t>
            </a:r>
            <a:r>
              <a:rPr lang="en-US" dirty="0" err="1" smtClean="0"/>
              <a:t>sundays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074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Events Coming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Feb 19</a:t>
            </a:r>
            <a:r>
              <a:rPr lang="en-US" baseline="30000" dirty="0" smtClean="0"/>
              <a:t>th</a:t>
            </a:r>
            <a:r>
              <a:rPr lang="en-US" dirty="0" smtClean="0"/>
              <a:t> – Writing a Cover Letter &amp; LinkedIn Secrets</a:t>
            </a:r>
          </a:p>
          <a:p>
            <a:r>
              <a:rPr lang="en-US" dirty="0" smtClean="0"/>
              <a:t>March 5</a:t>
            </a:r>
            <a:r>
              <a:rPr lang="en-US" baseline="30000" dirty="0" smtClean="0"/>
              <a:t>th</a:t>
            </a:r>
            <a:r>
              <a:rPr lang="en-US" dirty="0" smtClean="0"/>
              <a:t> – Dr. Pamela </a:t>
            </a:r>
            <a:r>
              <a:rPr lang="en-US" dirty="0" err="1" smtClean="0"/>
              <a:t>Kreeger</a:t>
            </a:r>
            <a:r>
              <a:rPr lang="en-US" dirty="0" smtClean="0"/>
              <a:t>, a Biomedical Professor from the </a:t>
            </a:r>
            <a:r>
              <a:rPr lang="en-US" dirty="0" smtClean="0"/>
              <a:t>University of Wisconsin </a:t>
            </a:r>
            <a:r>
              <a:rPr lang="en-US" dirty="0" smtClean="0"/>
              <a:t>on how she became a professor</a:t>
            </a:r>
          </a:p>
          <a:p>
            <a:r>
              <a:rPr lang="en-US" dirty="0" smtClean="0"/>
              <a:t>April 9</a:t>
            </a:r>
            <a:r>
              <a:rPr lang="en-US" baseline="30000" dirty="0" smtClean="0"/>
              <a:t>th</a:t>
            </a:r>
            <a:r>
              <a:rPr lang="en-US" dirty="0" smtClean="0"/>
              <a:t> – Alumni Panel Roundtable</a:t>
            </a:r>
          </a:p>
          <a:p>
            <a:r>
              <a:rPr lang="en-US" dirty="0" smtClean="0"/>
              <a:t>April 23</a:t>
            </a:r>
            <a:r>
              <a:rPr lang="en-US" baseline="30000" dirty="0" smtClean="0"/>
              <a:t>rd</a:t>
            </a:r>
            <a:r>
              <a:rPr lang="en-US" dirty="0" smtClean="0"/>
              <a:t> – SWE End of Year Banquet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781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70865"/>
            <a:ext cx="7024744" cy="6657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Officer 2014-15 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62070"/>
            <a:ext cx="6777317" cy="417055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Nominations with picture and short biography by March 14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Submit to </a:t>
            </a:r>
            <a:r>
              <a:rPr lang="en-US" dirty="0" smtClean="0">
                <a:hlinkClick r:id="rId2"/>
              </a:rPr>
              <a:t>swe@uark.edu</a:t>
            </a:r>
            <a:endParaRPr lang="en-US" dirty="0" smtClean="0"/>
          </a:p>
          <a:p>
            <a:r>
              <a:rPr lang="en-US" dirty="0" smtClean="0"/>
              <a:t>Voting will take place on April 9</a:t>
            </a:r>
            <a:r>
              <a:rPr lang="en-US" baseline="30000" dirty="0" smtClean="0"/>
              <a:t>th</a:t>
            </a:r>
          </a:p>
          <a:p>
            <a:r>
              <a:rPr lang="en-US" dirty="0" smtClean="0"/>
              <a:t>Must have at least 5 points to run for office</a:t>
            </a:r>
          </a:p>
          <a:p>
            <a:r>
              <a:rPr lang="en-US" dirty="0" smtClean="0"/>
              <a:t>About the positions</a:t>
            </a:r>
          </a:p>
          <a:p>
            <a:pPr lvl="1"/>
            <a:r>
              <a:rPr lang="en-US" dirty="0" smtClean="0"/>
              <a:t>President – Plan events, and runs meetings</a:t>
            </a:r>
          </a:p>
          <a:p>
            <a:pPr lvl="1"/>
            <a:r>
              <a:rPr lang="en-US" dirty="0" smtClean="0"/>
              <a:t>Vice President – Works with President to plan meetings and runs meetings when President unavailable</a:t>
            </a:r>
          </a:p>
          <a:p>
            <a:pPr lvl="1"/>
            <a:r>
              <a:rPr lang="en-US" dirty="0" smtClean="0"/>
              <a:t>Treasurer – Handles applying for funding, bank account management</a:t>
            </a:r>
          </a:p>
          <a:p>
            <a:pPr lvl="1"/>
            <a:r>
              <a:rPr lang="en-US" dirty="0" smtClean="0"/>
              <a:t>Secretary – Minutes for officer meetings and regular meetings. Works with Public relations officer to advertise for meetings and reply to emails.</a:t>
            </a:r>
          </a:p>
          <a:p>
            <a:pPr lvl="1"/>
            <a:r>
              <a:rPr lang="en-US" dirty="0" smtClean="0"/>
              <a:t>Public Relations – Reserve rooms for meetings, makes and prints flyers for meetings.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400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 Page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Grab sheets for </a:t>
            </a:r>
            <a:r>
              <a:rPr lang="en-US" dirty="0" smtClean="0"/>
              <a:t>your </a:t>
            </a:r>
            <a:r>
              <a:rPr lang="en-US" dirty="0" smtClean="0"/>
              <a:t>major at the back of the 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93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 Dues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$5</a:t>
            </a:r>
          </a:p>
          <a:p>
            <a:r>
              <a:rPr lang="en-US" dirty="0" smtClean="0"/>
              <a:t>Reason:</a:t>
            </a:r>
          </a:p>
          <a:p>
            <a:pPr lvl="1"/>
            <a:r>
              <a:rPr lang="en-US" dirty="0" smtClean="0"/>
              <a:t>Food for meetings</a:t>
            </a:r>
          </a:p>
          <a:p>
            <a:pPr lvl="1"/>
            <a:r>
              <a:rPr lang="en-US" dirty="0" smtClean="0"/>
              <a:t>Outreach event</a:t>
            </a:r>
          </a:p>
        </p:txBody>
      </p:sp>
    </p:spTree>
    <p:extLst>
      <p:ext uri="{BB962C8B-B14F-4D97-AF65-F5344CB8AC3E}">
        <p14:creationId xmlns:p14="http://schemas.microsoft.com/office/powerpoint/2010/main" val="42375232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17904"/>
            <a:ext cx="7024744" cy="1143000"/>
          </a:xfrm>
        </p:spPr>
        <p:txBody>
          <a:bodyPr/>
          <a:lstStyle/>
          <a:p>
            <a:r>
              <a:rPr lang="en-US" dirty="0" smtClean="0"/>
              <a:t>Graduation Stoles for 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/>
          <a:srcRect l="-14650" r="-14650"/>
          <a:stretch>
            <a:fillRect/>
          </a:stretch>
        </p:blipFill>
        <p:spPr>
          <a:xfrm>
            <a:off x="4091871" y="1952625"/>
            <a:ext cx="4318704" cy="4408886"/>
          </a:xfrm>
        </p:spPr>
      </p:pic>
    </p:spTree>
    <p:extLst>
      <p:ext uri="{BB962C8B-B14F-4D97-AF65-F5344CB8AC3E}">
        <p14:creationId xmlns:p14="http://schemas.microsoft.com/office/powerpoint/2010/main" val="1823568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 Points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point for events/meetings</a:t>
            </a:r>
          </a:p>
          <a:p>
            <a:r>
              <a:rPr lang="en-US" dirty="0" smtClean="0"/>
              <a:t>2 points for presenting at meetings</a:t>
            </a:r>
          </a:p>
          <a:p>
            <a:r>
              <a:rPr lang="en-US" dirty="0" smtClean="0"/>
              <a:t>3 points for being a national member</a:t>
            </a:r>
          </a:p>
          <a:p>
            <a:r>
              <a:rPr lang="en-US" dirty="0" smtClean="0"/>
              <a:t>5 points for each hour volunteered at outreach event</a:t>
            </a:r>
          </a:p>
        </p:txBody>
      </p:sp>
    </p:spTree>
    <p:extLst>
      <p:ext uri="{BB962C8B-B14F-4D97-AF65-F5344CB8AC3E}">
        <p14:creationId xmlns:p14="http://schemas.microsoft.com/office/powerpoint/2010/main" val="2161946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/>
          <a:lstStyle/>
          <a:p>
            <a:r>
              <a:rPr lang="en-US" dirty="0" smtClean="0"/>
              <a:t>What SWE Points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99164"/>
            <a:ext cx="6777317" cy="423346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Bronze 5-10 points</a:t>
            </a:r>
          </a:p>
          <a:p>
            <a:pPr lvl="1"/>
            <a:r>
              <a:rPr lang="en-US" dirty="0" smtClean="0"/>
              <a:t>Recognized at End of Year Banquet</a:t>
            </a:r>
          </a:p>
          <a:p>
            <a:pPr lvl="1"/>
            <a:r>
              <a:rPr lang="en-US" sz="2600" b="1" dirty="0" smtClean="0">
                <a:solidFill>
                  <a:srgbClr val="74A510"/>
                </a:solidFill>
              </a:rPr>
              <a:t>Discount T-shirt</a:t>
            </a:r>
          </a:p>
          <a:p>
            <a:r>
              <a:rPr lang="en-US" dirty="0" smtClean="0"/>
              <a:t>Silver  10-20 points</a:t>
            </a:r>
          </a:p>
          <a:p>
            <a:pPr lvl="1"/>
            <a:r>
              <a:rPr lang="en-US" dirty="0" smtClean="0"/>
              <a:t>All of above +</a:t>
            </a:r>
          </a:p>
          <a:p>
            <a:pPr lvl="1"/>
            <a:r>
              <a:rPr lang="en-US" sz="2600" b="1" dirty="0" smtClean="0">
                <a:solidFill>
                  <a:srgbClr val="74A510"/>
                </a:solidFill>
              </a:rPr>
              <a:t>Free registration </a:t>
            </a:r>
            <a:r>
              <a:rPr lang="en-US" dirty="0" smtClean="0"/>
              <a:t>at National or Regional conference </a:t>
            </a:r>
          </a:p>
          <a:p>
            <a:r>
              <a:rPr lang="en-US" dirty="0" smtClean="0"/>
              <a:t>Gold 20+ points</a:t>
            </a:r>
          </a:p>
          <a:p>
            <a:pPr lvl="1"/>
            <a:r>
              <a:rPr lang="en-US" dirty="0" smtClean="0"/>
              <a:t>All of above +</a:t>
            </a:r>
          </a:p>
          <a:p>
            <a:pPr lvl="1"/>
            <a:r>
              <a:rPr lang="en-US" sz="2600" b="1" dirty="0" smtClean="0">
                <a:solidFill>
                  <a:schemeClr val="bg2">
                    <a:lumMod val="50000"/>
                  </a:schemeClr>
                </a:solidFill>
              </a:rPr>
              <a:t>Free hotel </a:t>
            </a:r>
            <a:r>
              <a:rPr lang="en-US" dirty="0" smtClean="0"/>
              <a:t>at a National or Regional Conference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4023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25049"/>
            <a:ext cx="7024744" cy="1143000"/>
          </a:xfrm>
        </p:spPr>
        <p:txBody>
          <a:bodyPr/>
          <a:lstStyle/>
          <a:p>
            <a:r>
              <a:rPr lang="en-US" dirty="0" smtClean="0"/>
              <a:t>Graduation Cords </a:t>
            </a:r>
            <a:r>
              <a:rPr lang="en-US" dirty="0" smtClean="0"/>
              <a:t>or Stoles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60" y="2323652"/>
            <a:ext cx="6777317" cy="3508977"/>
          </a:xfrm>
        </p:spPr>
        <p:txBody>
          <a:bodyPr/>
          <a:lstStyle/>
          <a:p>
            <a:r>
              <a:rPr lang="en-US" dirty="0" smtClean="0"/>
              <a:t>Cords</a:t>
            </a:r>
          </a:p>
          <a:p>
            <a:pPr lvl="1"/>
            <a:r>
              <a:rPr lang="en-US" dirty="0" smtClean="0"/>
              <a:t>$10</a:t>
            </a:r>
          </a:p>
          <a:p>
            <a:pPr lvl="1"/>
            <a:endParaRPr lang="en-US" dirty="0"/>
          </a:p>
          <a:p>
            <a:r>
              <a:rPr lang="en-US" dirty="0" smtClean="0"/>
              <a:t>Stoles</a:t>
            </a:r>
          </a:p>
          <a:p>
            <a:pPr lvl="1"/>
            <a:r>
              <a:rPr lang="en-US" dirty="0" smtClean="0"/>
              <a:t>$30</a:t>
            </a:r>
            <a:endParaRPr lang="en-US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/>
          <a:srcRect l="-14650" r="-14650"/>
          <a:stretch>
            <a:fillRect/>
          </a:stretch>
        </p:blipFill>
        <p:spPr>
          <a:xfrm>
            <a:off x="1412541" y="1996712"/>
            <a:ext cx="3612642" cy="36072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427" y="1996712"/>
            <a:ext cx="4861256" cy="188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896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Discovery Club at the Boys and Girls Club of Fayetteville</a:t>
            </a:r>
          </a:p>
          <a:p>
            <a:r>
              <a:rPr lang="en-US" dirty="0" smtClean="0"/>
              <a:t>Group of 8-20 kids age 9-11</a:t>
            </a:r>
          </a:p>
          <a:p>
            <a:r>
              <a:rPr lang="en-US" dirty="0" smtClean="0"/>
              <a:t>Group activity related to science, math or engineering</a:t>
            </a:r>
          </a:p>
          <a:p>
            <a:r>
              <a:rPr lang="en-US" dirty="0"/>
              <a:t>2</a:t>
            </a:r>
            <a:r>
              <a:rPr lang="en-US" dirty="0" smtClean="0"/>
              <a:t> Fridays a month from 3:45pm-5pm</a:t>
            </a:r>
          </a:p>
          <a:p>
            <a:r>
              <a:rPr lang="en-US" dirty="0" smtClean="0"/>
              <a:t>$20 Budget for each Friday</a:t>
            </a:r>
          </a:p>
          <a:p>
            <a:pPr lvl="1"/>
            <a:r>
              <a:rPr lang="en-US" dirty="0" smtClean="0"/>
              <a:t>Treats, supplies, etc…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157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Feb 7</a:t>
            </a:r>
            <a:r>
              <a:rPr lang="en-US" baseline="30000" dirty="0"/>
              <a:t>th 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r>
              <a:rPr lang="en-US" dirty="0" smtClean="0"/>
              <a:t>Feb. 21</a:t>
            </a:r>
            <a:r>
              <a:rPr lang="en-US" baseline="30000" dirty="0" smtClean="0"/>
              <a:t>st 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arch 7</a:t>
            </a:r>
            <a:r>
              <a:rPr lang="en-US" baseline="30000" dirty="0" smtClean="0"/>
              <a:t>th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arch </a:t>
            </a:r>
            <a:r>
              <a:rPr lang="en-US" dirty="0"/>
              <a:t>21</a:t>
            </a:r>
            <a:r>
              <a:rPr lang="en-US" baseline="30000" dirty="0"/>
              <a:t>st</a:t>
            </a:r>
            <a:endParaRPr lang="en-US" dirty="0"/>
          </a:p>
          <a:p>
            <a:r>
              <a:rPr lang="en-US" dirty="0"/>
              <a:t>April 4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April 18</a:t>
            </a:r>
            <a:r>
              <a:rPr lang="en-US" baseline="30000" dirty="0"/>
              <a:t>th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922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Outreach Coordinators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Chemical, Industrial, Civil, Biomedical, Mechanical, and Electrical, Biological, Computer</a:t>
            </a:r>
          </a:p>
          <a:p>
            <a:r>
              <a:rPr lang="en-US" dirty="0" smtClean="0"/>
              <a:t>Get a group together for one of the dates</a:t>
            </a:r>
          </a:p>
          <a:p>
            <a:r>
              <a:rPr lang="en-US" dirty="0" smtClean="0"/>
              <a:t>Organize an activity to do for the kids</a:t>
            </a:r>
          </a:p>
          <a:p>
            <a:r>
              <a:rPr lang="en-US" dirty="0" smtClean="0"/>
              <a:t>Great resume builder about being a team leader</a:t>
            </a:r>
          </a:p>
        </p:txBody>
      </p:sp>
    </p:spTree>
    <p:extLst>
      <p:ext uri="{BB962C8B-B14F-4D97-AF65-F5344CB8AC3E}">
        <p14:creationId xmlns:p14="http://schemas.microsoft.com/office/powerpoint/2010/main" val="535593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Nominations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23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5016</TotalTime>
  <Words>446</Words>
  <Application>Microsoft Macintosh PowerPoint</Application>
  <PresentationFormat>On-screen Show (4:3)</PresentationFormat>
  <Paragraphs>82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Austin</vt:lpstr>
      <vt:lpstr>January 22 </vt:lpstr>
      <vt:lpstr>SWE Dues</vt:lpstr>
      <vt:lpstr>SWE Points </vt:lpstr>
      <vt:lpstr>What SWE Points mean</vt:lpstr>
      <vt:lpstr>Graduation Cords or Stoles</vt:lpstr>
      <vt:lpstr>Outreach Overview</vt:lpstr>
      <vt:lpstr>Dates:</vt:lpstr>
      <vt:lpstr>Outreach Coordinators</vt:lpstr>
      <vt:lpstr>Chemical Nominations</vt:lpstr>
      <vt:lpstr>Industrial Nominations</vt:lpstr>
      <vt:lpstr>Civil Nominations</vt:lpstr>
      <vt:lpstr>Biomedical Nominations</vt:lpstr>
      <vt:lpstr>Mechanical Nominations</vt:lpstr>
      <vt:lpstr>Biological, Computer, Electrical Nominations</vt:lpstr>
      <vt:lpstr>Dates with Discipline:</vt:lpstr>
      <vt:lpstr>SWE Social Event?</vt:lpstr>
      <vt:lpstr>Events Coming Up</vt:lpstr>
      <vt:lpstr>Officer 2014-15 Elections</vt:lpstr>
      <vt:lpstr>Scholarship Page</vt:lpstr>
      <vt:lpstr>Graduation Stoles for sale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22</dc:title>
  <dc:creator>Charles Grace</dc:creator>
  <cp:lastModifiedBy>Hannah Koehn</cp:lastModifiedBy>
  <cp:revision>14</cp:revision>
  <dcterms:created xsi:type="dcterms:W3CDTF">2014-01-17T22:49:45Z</dcterms:created>
  <dcterms:modified xsi:type="dcterms:W3CDTF">2014-01-24T00:11:08Z</dcterms:modified>
</cp:coreProperties>
</file>