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75" r:id="rId6"/>
    <p:sldId id="262" r:id="rId7"/>
    <p:sldId id="280" r:id="rId8"/>
    <p:sldId id="277" r:id="rId9"/>
    <p:sldId id="278" r:id="rId10"/>
    <p:sldId id="279" r:id="rId11"/>
    <p:sldId id="281" r:id="rId12"/>
    <p:sldId id="276" r:id="rId13"/>
    <p:sldId id="282" r:id="rId14"/>
    <p:sldId id="263" r:id="rId15"/>
    <p:sldId id="284" r:id="rId16"/>
    <p:sldId id="264" r:id="rId17"/>
    <p:sldId id="283" r:id="rId18"/>
    <p:sldId id="273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17,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17,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17,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we@uark.edu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we@uark.edu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Linked In</a:t>
            </a:r>
            <a:br>
              <a:rPr lang="en-US" sz="4400" dirty="0" smtClean="0"/>
            </a:br>
            <a:r>
              <a:rPr lang="en-US" sz="4400" dirty="0" smtClean="0"/>
              <a:t>February 19th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Society of Women Engineers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71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Biomedical - March 21st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AJ Boyer and Tayler </a:t>
            </a:r>
            <a:r>
              <a:rPr lang="en-US" b="1" dirty="0" err="1" smtClean="0"/>
              <a:t>Pauls</a:t>
            </a:r>
            <a:endParaRPr lang="en-US" b="1" dirty="0" smtClean="0"/>
          </a:p>
          <a:p>
            <a:pPr lvl="1"/>
            <a:r>
              <a:rPr lang="en-US" dirty="0" smtClean="0"/>
              <a:t>Aundria Eoff</a:t>
            </a:r>
            <a:endParaRPr lang="en-US" dirty="0"/>
          </a:p>
          <a:p>
            <a:pPr lvl="1"/>
            <a:r>
              <a:rPr lang="en-US" dirty="0" smtClean="0"/>
              <a:t>Katie Wilson</a:t>
            </a:r>
          </a:p>
          <a:p>
            <a:pPr lvl="1"/>
            <a:r>
              <a:rPr lang="en-US" dirty="0" smtClean="0"/>
              <a:t>Jill Goodrich</a:t>
            </a:r>
          </a:p>
          <a:p>
            <a:pPr lvl="1"/>
            <a:r>
              <a:rPr lang="en-US" dirty="0" smtClean="0"/>
              <a:t>Cassie Walker</a:t>
            </a:r>
          </a:p>
          <a:p>
            <a:pPr lvl="1"/>
            <a:r>
              <a:rPr lang="en-US" dirty="0" smtClean="0"/>
              <a:t>Elisabeth Westcott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97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Biological, Computer, Electrical – April 4th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Lexi </a:t>
            </a:r>
            <a:r>
              <a:rPr lang="en-US" b="1" dirty="0" err="1" smtClean="0"/>
              <a:t>LaMott</a:t>
            </a:r>
            <a:r>
              <a:rPr lang="en-US" b="1" dirty="0" smtClean="0"/>
              <a:t> and Lauren B.</a:t>
            </a:r>
          </a:p>
          <a:p>
            <a:pPr lvl="1"/>
            <a:r>
              <a:rPr lang="en-US" dirty="0" smtClean="0"/>
              <a:t>Anna Irwin</a:t>
            </a:r>
          </a:p>
          <a:p>
            <a:pPr lvl="1"/>
            <a:r>
              <a:rPr lang="en-US" dirty="0" smtClean="0"/>
              <a:t>Brenna Blackwell</a:t>
            </a:r>
          </a:p>
          <a:p>
            <a:pPr lvl="1"/>
            <a:r>
              <a:rPr lang="en-US" dirty="0" smtClean="0"/>
              <a:t>Betty </a:t>
            </a:r>
            <a:r>
              <a:rPr lang="en-US" dirty="0" err="1" smtClean="0"/>
              <a:t>Phasiri</a:t>
            </a:r>
            <a:endParaRPr lang="en-US" dirty="0" smtClean="0"/>
          </a:p>
          <a:p>
            <a:pPr lvl="1"/>
            <a:r>
              <a:rPr lang="en-US" dirty="0" smtClean="0"/>
              <a:t>Elisabeth Westcott</a:t>
            </a:r>
          </a:p>
          <a:p>
            <a:pPr lvl="1"/>
            <a:r>
              <a:rPr lang="en-US" dirty="0" smtClean="0"/>
              <a:t>Rachel Findley</a:t>
            </a:r>
          </a:p>
          <a:p>
            <a:pPr lvl="1"/>
            <a:r>
              <a:rPr lang="en-US" dirty="0" smtClean="0"/>
              <a:t>Anna Irwin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9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– April 18th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Sam Cloud</a:t>
            </a:r>
          </a:p>
          <a:p>
            <a:pPr marL="685800" lvl="2" indent="0">
              <a:buNone/>
            </a:pPr>
            <a:r>
              <a:rPr lang="en-US" dirty="0" smtClean="0"/>
              <a:t>Marina Lee</a:t>
            </a:r>
          </a:p>
          <a:p>
            <a:pPr marL="685800" lvl="2" indent="0">
              <a:buNone/>
            </a:pPr>
            <a:r>
              <a:rPr lang="en-US" dirty="0" err="1" smtClean="0"/>
              <a:t>Abbie</a:t>
            </a:r>
            <a:r>
              <a:rPr lang="en-US" dirty="0" smtClean="0"/>
              <a:t> </a:t>
            </a:r>
            <a:r>
              <a:rPr lang="en-US" dirty="0" err="1" smtClean="0"/>
              <a:t>Lasater</a:t>
            </a:r>
            <a:endParaRPr lang="en-US" dirty="0" smtClean="0"/>
          </a:p>
          <a:p>
            <a:pPr marL="685800" lvl="2" indent="0">
              <a:buNone/>
            </a:pPr>
            <a:r>
              <a:rPr lang="en-US" dirty="0" err="1" smtClean="0"/>
              <a:t>Teni</a:t>
            </a:r>
            <a:r>
              <a:rPr lang="en-US" dirty="0"/>
              <a:t> </a:t>
            </a:r>
            <a:r>
              <a:rPr lang="en-US" dirty="0" smtClean="0"/>
              <a:t>Butler</a:t>
            </a:r>
          </a:p>
          <a:p>
            <a:pPr marL="685800" lvl="2" indent="0">
              <a:buNone/>
            </a:pPr>
            <a:r>
              <a:rPr lang="en-US" dirty="0" smtClean="0"/>
              <a:t>Elisabeth Westcott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4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 with Discipline: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Feb 7</a:t>
            </a:r>
            <a:r>
              <a:rPr lang="en-US" baseline="30000" dirty="0"/>
              <a:t>th </a:t>
            </a:r>
            <a:r>
              <a:rPr lang="en-US" dirty="0"/>
              <a:t> </a:t>
            </a:r>
            <a:r>
              <a:rPr lang="en-US" dirty="0" smtClean="0"/>
              <a:t>: Mechanical</a:t>
            </a:r>
          </a:p>
          <a:p>
            <a:r>
              <a:rPr lang="en-US" dirty="0" smtClean="0"/>
              <a:t>Feb. 21</a:t>
            </a:r>
            <a:r>
              <a:rPr lang="en-US" baseline="30000" dirty="0" smtClean="0"/>
              <a:t>st </a:t>
            </a:r>
            <a:r>
              <a:rPr lang="en-US" dirty="0" smtClean="0"/>
              <a:t>:Industrial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arch 7</a:t>
            </a:r>
            <a:r>
              <a:rPr lang="en-US" baseline="30000" dirty="0" smtClean="0"/>
              <a:t>th</a:t>
            </a:r>
            <a:r>
              <a:rPr lang="en-US" dirty="0" smtClean="0"/>
              <a:t>: Civil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arch 21</a:t>
            </a:r>
            <a:r>
              <a:rPr lang="en-US" baseline="30000" dirty="0" smtClean="0"/>
              <a:t>st:</a:t>
            </a:r>
            <a:r>
              <a:rPr lang="en-US" dirty="0" smtClean="0"/>
              <a:t> Biomedical</a:t>
            </a:r>
            <a:endParaRPr lang="en-US" dirty="0"/>
          </a:p>
          <a:p>
            <a:r>
              <a:rPr lang="en-US" dirty="0"/>
              <a:t>April </a:t>
            </a:r>
            <a:r>
              <a:rPr lang="en-US" dirty="0" smtClean="0"/>
              <a:t>4</a:t>
            </a:r>
            <a:r>
              <a:rPr lang="en-US" baseline="30000" dirty="0" smtClean="0"/>
              <a:t>th: </a:t>
            </a:r>
            <a:r>
              <a:rPr lang="en-US" dirty="0" smtClean="0"/>
              <a:t> Electrical, Biological, Computer</a:t>
            </a:r>
            <a:endParaRPr lang="en-US" dirty="0"/>
          </a:p>
          <a:p>
            <a:r>
              <a:rPr lang="en-US" dirty="0"/>
              <a:t>April </a:t>
            </a:r>
            <a:r>
              <a:rPr lang="en-US" dirty="0" smtClean="0"/>
              <a:t>18</a:t>
            </a:r>
            <a:r>
              <a:rPr lang="en-US" baseline="30000" dirty="0" smtClean="0"/>
              <a:t>th : </a:t>
            </a:r>
            <a:r>
              <a:rPr lang="en-US" dirty="0" smtClean="0"/>
              <a:t> Chemical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40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12" y="456164"/>
            <a:ext cx="7024744" cy="1143000"/>
          </a:xfrm>
        </p:spPr>
        <p:txBody>
          <a:bodyPr/>
          <a:lstStyle/>
          <a:p>
            <a:r>
              <a:rPr lang="en-US" dirty="0" smtClean="0"/>
              <a:t>SWE Social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712" y="1599164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Feb 21</a:t>
            </a:r>
            <a:r>
              <a:rPr lang="en-US" b="1" baseline="30000" dirty="0" smtClean="0"/>
              <a:t>st</a:t>
            </a:r>
            <a:r>
              <a:rPr lang="en-US" b="1" dirty="0" smtClean="0"/>
              <a:t> Study/Social Potluck 5pm-7pm ENGR 209- </a:t>
            </a:r>
            <a:r>
              <a:rPr lang="en-US" dirty="0" smtClean="0"/>
              <a:t>look for SWE </a:t>
            </a:r>
            <a:r>
              <a:rPr lang="en-US" dirty="0" err="1" smtClean="0"/>
              <a:t>Uof</a:t>
            </a:r>
            <a:r>
              <a:rPr lang="en-US" dirty="0" smtClean="0"/>
              <a:t> A </a:t>
            </a:r>
            <a:r>
              <a:rPr lang="en-US" dirty="0" err="1" smtClean="0"/>
              <a:t>facebook</a:t>
            </a:r>
            <a:r>
              <a:rPr lang="en-US" dirty="0" smtClean="0"/>
              <a:t> page to see who is bringing what </a:t>
            </a:r>
            <a:r>
              <a:rPr lang="en-US" dirty="0" smtClean="0">
                <a:sym typeface="Wingdings"/>
              </a:rPr>
              <a:t></a:t>
            </a:r>
          </a:p>
          <a:p>
            <a:r>
              <a:rPr lang="en-US" b="1" dirty="0" smtClean="0">
                <a:sym typeface="Wingdings"/>
              </a:rPr>
              <a:t>March 14</a:t>
            </a:r>
            <a:r>
              <a:rPr lang="en-US" b="1" baseline="30000" dirty="0" smtClean="0">
                <a:sym typeface="Wingdings"/>
              </a:rPr>
              <a:t>th</a:t>
            </a:r>
            <a:r>
              <a:rPr lang="en-US" b="1" dirty="0" smtClean="0">
                <a:sym typeface="Wingdings"/>
              </a:rPr>
              <a:t>/15</a:t>
            </a:r>
            <a:r>
              <a:rPr lang="en-US" b="1" baseline="30000" dirty="0" smtClean="0">
                <a:sym typeface="Wingdings"/>
              </a:rPr>
              <a:t>th</a:t>
            </a:r>
            <a:r>
              <a:rPr lang="en-US" b="1" dirty="0" smtClean="0">
                <a:sym typeface="Wingdings"/>
              </a:rPr>
              <a:t> Friday or Saturday? </a:t>
            </a:r>
            <a:r>
              <a:rPr lang="en-US" dirty="0" smtClean="0">
                <a:sym typeface="Wingdings"/>
              </a:rPr>
              <a:t>Movie night at the President’s House with popcorn and snacks </a:t>
            </a:r>
          </a:p>
          <a:p>
            <a:r>
              <a:rPr lang="en-US" b="1" dirty="0" smtClean="0">
                <a:sym typeface="Wingdings"/>
              </a:rPr>
              <a:t>April 18</a:t>
            </a:r>
            <a:r>
              <a:rPr lang="en-US" b="1" baseline="30000" dirty="0" smtClean="0">
                <a:sym typeface="Wingdings"/>
              </a:rPr>
              <a:t>th</a:t>
            </a:r>
            <a:r>
              <a:rPr lang="en-US" b="1" dirty="0" smtClean="0">
                <a:sym typeface="Wingdings"/>
              </a:rPr>
              <a:t> /19</a:t>
            </a:r>
            <a:r>
              <a:rPr lang="en-US" b="1" baseline="30000" dirty="0" smtClean="0">
                <a:sym typeface="Wingdings"/>
              </a:rPr>
              <a:t>th</a:t>
            </a:r>
            <a:r>
              <a:rPr lang="en-US" b="1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Baseball Outing playing Vanderbilt  Grilled Hot dogs and buns provided.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-16610" y="4737090"/>
            <a:ext cx="9162840" cy="1589939"/>
            <a:chOff x="-16610" y="3424767"/>
            <a:chExt cx="9162840" cy="158993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47778" y="3541605"/>
              <a:ext cx="1966666" cy="147310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6610" y="3541605"/>
              <a:ext cx="2344943" cy="1469718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03500" y="3569543"/>
              <a:ext cx="2067278" cy="143178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41445" y="3424767"/>
              <a:ext cx="2104785" cy="15765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8074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Rick’s bakery goodies</a:t>
            </a:r>
          </a:p>
          <a:p>
            <a:r>
              <a:rPr lang="en-US" dirty="0" smtClean="0"/>
              <a:t>8am-12pm on the top of the ramp of bell</a:t>
            </a:r>
          </a:p>
          <a:p>
            <a:r>
              <a:rPr lang="en-US" smtClean="0"/>
              <a:t>April 14</a:t>
            </a:r>
            <a:r>
              <a:rPr lang="en-US" baseline="30000" smtClean="0"/>
              <a:t>th</a:t>
            </a:r>
            <a:r>
              <a:rPr lang="en-US" smtClean="0"/>
              <a:t>-17th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11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Events Coming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1768498"/>
            <a:ext cx="6777317" cy="4233465"/>
          </a:xfrm>
        </p:spPr>
        <p:txBody>
          <a:bodyPr>
            <a:normAutofit/>
          </a:bodyPr>
          <a:lstStyle/>
          <a:p>
            <a:r>
              <a:rPr lang="en-US" b="1" dirty="0" smtClean="0"/>
              <a:t>March 5</a:t>
            </a:r>
            <a:r>
              <a:rPr lang="en-US" b="1" baseline="30000" dirty="0" smtClean="0"/>
              <a:t>th </a:t>
            </a:r>
            <a:r>
              <a:rPr lang="en-US" b="1" dirty="0" smtClean="0"/>
              <a:t> 5pm ENGR 209 </a:t>
            </a:r>
            <a:r>
              <a:rPr lang="en-US" dirty="0" smtClean="0"/>
              <a:t>– Dr. Pamela </a:t>
            </a:r>
            <a:r>
              <a:rPr lang="en-US" dirty="0" err="1" smtClean="0"/>
              <a:t>Kreeger</a:t>
            </a:r>
            <a:r>
              <a:rPr lang="en-US" dirty="0" smtClean="0"/>
              <a:t>, a Biomedical Professor from the University of Wisconsin on how she became a professor</a:t>
            </a:r>
          </a:p>
          <a:p>
            <a:r>
              <a:rPr lang="en-US" b="1" dirty="0" smtClean="0"/>
              <a:t>March 19</a:t>
            </a:r>
            <a:r>
              <a:rPr lang="en-US" b="1" baseline="30000" dirty="0" smtClean="0"/>
              <a:t>th</a:t>
            </a:r>
            <a:r>
              <a:rPr lang="en-US" b="1" dirty="0" smtClean="0"/>
              <a:t> 6pm ENGR 209 </a:t>
            </a:r>
            <a:r>
              <a:rPr lang="en-US" dirty="0" smtClean="0"/>
              <a:t>– Becoming a Leader</a:t>
            </a:r>
          </a:p>
          <a:p>
            <a:r>
              <a:rPr lang="en-US" b="1" dirty="0" smtClean="0"/>
              <a:t>April 9</a:t>
            </a:r>
            <a:r>
              <a:rPr lang="en-US" b="1" baseline="30000" dirty="0" smtClean="0"/>
              <a:t>th</a:t>
            </a:r>
            <a:r>
              <a:rPr lang="en-US" b="1" dirty="0" smtClean="0"/>
              <a:t> 6pm FEP Lounge</a:t>
            </a:r>
            <a:r>
              <a:rPr lang="en-US" dirty="0" smtClean="0"/>
              <a:t>– Alumni Panel Roundtable</a:t>
            </a:r>
          </a:p>
          <a:p>
            <a:r>
              <a:rPr lang="en-US" b="1" dirty="0" smtClean="0"/>
              <a:t>April 23</a:t>
            </a:r>
            <a:r>
              <a:rPr lang="en-US" b="1" baseline="30000" dirty="0" smtClean="0"/>
              <a:t>rd </a:t>
            </a:r>
            <a:r>
              <a:rPr lang="en-US" b="1" dirty="0" smtClean="0"/>
              <a:t> 6pm Union 512</a:t>
            </a:r>
            <a:r>
              <a:rPr lang="en-US" dirty="0" smtClean="0"/>
              <a:t> – SWE End of Year Banquet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81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 National Conference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 23</a:t>
            </a:r>
            <a:r>
              <a:rPr lang="en-US" baseline="30000" dirty="0" smtClean="0"/>
              <a:t>rd</a:t>
            </a:r>
            <a:r>
              <a:rPr lang="en-US" dirty="0" smtClean="0"/>
              <a:t>-26</a:t>
            </a:r>
            <a:r>
              <a:rPr lang="en-US" baseline="30000" dirty="0" smtClean="0"/>
              <a:t>th </a:t>
            </a:r>
            <a:r>
              <a:rPr lang="en-US" dirty="0" smtClean="0"/>
              <a:t> Los Angeles, CA</a:t>
            </a:r>
          </a:p>
          <a:p>
            <a:r>
              <a:rPr lang="en-US" dirty="0" smtClean="0"/>
              <a:t>Great for </a:t>
            </a:r>
            <a:r>
              <a:rPr lang="en-US" smtClean="0"/>
              <a:t>getting internships</a:t>
            </a:r>
            <a:r>
              <a:rPr lang="en-US" dirty="0" smtClean="0"/>
              <a:t>/ networking</a:t>
            </a:r>
          </a:p>
          <a:p>
            <a:r>
              <a:rPr lang="en-US" dirty="0" smtClean="0"/>
              <a:t>If you have an interest please email </a:t>
            </a:r>
            <a:r>
              <a:rPr lang="en-US" dirty="0" smtClean="0">
                <a:hlinkClick r:id="rId2"/>
              </a:rPr>
              <a:t>swe@uark.edu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49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29754"/>
            <a:ext cx="7024744" cy="6657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Officer 2014-15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62070"/>
            <a:ext cx="6777317" cy="4941930"/>
          </a:xfrm>
        </p:spPr>
        <p:txBody>
          <a:bodyPr>
            <a:normAutofit/>
          </a:bodyPr>
          <a:lstStyle/>
          <a:p>
            <a:r>
              <a:rPr lang="en-US" dirty="0" smtClean="0"/>
              <a:t>Nominations with picture and short biography by </a:t>
            </a:r>
            <a:r>
              <a:rPr lang="en-US" b="1" dirty="0" smtClean="0">
                <a:solidFill>
                  <a:srgbClr val="74A510"/>
                </a:solidFill>
              </a:rPr>
              <a:t>March 21</a:t>
            </a:r>
            <a:r>
              <a:rPr lang="en-US" b="1" baseline="30000" dirty="0" smtClean="0">
                <a:solidFill>
                  <a:srgbClr val="74A510"/>
                </a:solidFill>
              </a:rPr>
              <a:t>st</a:t>
            </a:r>
            <a:endParaRPr lang="en-US" b="1" dirty="0" smtClean="0">
              <a:solidFill>
                <a:srgbClr val="74A510"/>
              </a:solidFill>
            </a:endParaRPr>
          </a:p>
          <a:p>
            <a:r>
              <a:rPr lang="en-US" dirty="0" smtClean="0"/>
              <a:t>Submit to </a:t>
            </a:r>
            <a:r>
              <a:rPr lang="en-US" dirty="0" smtClean="0">
                <a:hlinkClick r:id="rId2"/>
              </a:rPr>
              <a:t>swe@uark.edu</a:t>
            </a:r>
            <a:endParaRPr lang="en-US" dirty="0" smtClean="0"/>
          </a:p>
          <a:p>
            <a:r>
              <a:rPr lang="en-US" dirty="0" smtClean="0"/>
              <a:t>Voting will take place on </a:t>
            </a:r>
            <a:r>
              <a:rPr lang="en-US" b="1" dirty="0" smtClean="0">
                <a:solidFill>
                  <a:srgbClr val="74A510"/>
                </a:solidFill>
              </a:rPr>
              <a:t>April 2</a:t>
            </a:r>
            <a:r>
              <a:rPr lang="en-US" b="1" baseline="30000" dirty="0" smtClean="0">
                <a:solidFill>
                  <a:srgbClr val="74A510"/>
                </a:solidFill>
              </a:rPr>
              <a:t>th</a:t>
            </a:r>
          </a:p>
          <a:p>
            <a:r>
              <a:rPr lang="en-US" dirty="0" smtClean="0"/>
              <a:t>Must have at least </a:t>
            </a:r>
            <a:r>
              <a:rPr lang="en-US" b="1" dirty="0" smtClean="0">
                <a:solidFill>
                  <a:srgbClr val="74A510"/>
                </a:solidFill>
              </a:rPr>
              <a:t>5 points </a:t>
            </a:r>
            <a:r>
              <a:rPr lang="en-US" dirty="0" smtClean="0"/>
              <a:t>to run for office</a:t>
            </a:r>
          </a:p>
          <a:p>
            <a:r>
              <a:rPr lang="en-US" dirty="0" smtClean="0"/>
              <a:t>President must have been a previous officer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00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88996"/>
            <a:ext cx="7024744" cy="595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33048" y="1093539"/>
            <a:ext cx="6777317" cy="4846016"/>
          </a:xfrm>
        </p:spPr>
        <p:txBody>
          <a:bodyPr>
            <a:noAutofit/>
          </a:bodyPr>
          <a:lstStyle/>
          <a:p>
            <a:r>
              <a:rPr lang="en-US" b="1" dirty="0" smtClean="0"/>
              <a:t>President</a:t>
            </a:r>
            <a:r>
              <a:rPr lang="en-US" dirty="0" smtClean="0"/>
              <a:t> </a:t>
            </a:r>
            <a:r>
              <a:rPr lang="en-US" dirty="0"/>
              <a:t>– Plan events, and runs meetings</a:t>
            </a:r>
          </a:p>
          <a:p>
            <a:r>
              <a:rPr lang="en-US" b="1" dirty="0"/>
              <a:t>Vice President </a:t>
            </a:r>
            <a:r>
              <a:rPr lang="en-US" dirty="0"/>
              <a:t>– Works with President to plan meetings and runs meetings when President unavailable, </a:t>
            </a:r>
            <a:r>
              <a:rPr lang="en-US" dirty="0" smtClean="0"/>
              <a:t>coordinates food for events</a:t>
            </a:r>
            <a:endParaRPr lang="en-US" dirty="0"/>
          </a:p>
          <a:p>
            <a:r>
              <a:rPr lang="en-US" b="1" dirty="0"/>
              <a:t>Treasurer</a:t>
            </a:r>
            <a:r>
              <a:rPr lang="en-US" dirty="0"/>
              <a:t> – Handles applying for funding, bank account management</a:t>
            </a:r>
          </a:p>
          <a:p>
            <a:r>
              <a:rPr lang="en-US" b="1" dirty="0"/>
              <a:t>Secretary</a:t>
            </a:r>
            <a:r>
              <a:rPr lang="en-US" dirty="0"/>
              <a:t> – Minutes for officer meetings and regular meetings. Works with Public relations officer to advertise for meetings and reply to emails.</a:t>
            </a:r>
          </a:p>
          <a:p>
            <a:r>
              <a:rPr lang="en-US" b="1" dirty="0"/>
              <a:t>Public Relations </a:t>
            </a:r>
            <a:r>
              <a:rPr lang="en-US" dirty="0"/>
              <a:t>– Reserve rooms for meetings, makes and prints flyers for meetings.</a:t>
            </a:r>
          </a:p>
        </p:txBody>
      </p:sp>
    </p:spTree>
    <p:extLst>
      <p:ext uri="{BB962C8B-B14F-4D97-AF65-F5344CB8AC3E}">
        <p14:creationId xmlns:p14="http://schemas.microsoft.com/office/powerpoint/2010/main" val="13499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 Dues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$5</a:t>
            </a:r>
          </a:p>
          <a:p>
            <a:r>
              <a:rPr lang="en-US" dirty="0" smtClean="0"/>
              <a:t>Reason:</a:t>
            </a:r>
          </a:p>
          <a:p>
            <a:pPr lvl="1"/>
            <a:r>
              <a:rPr lang="en-US" dirty="0" smtClean="0"/>
              <a:t>Food for meetings</a:t>
            </a:r>
          </a:p>
          <a:p>
            <a:pPr lvl="1"/>
            <a:r>
              <a:rPr lang="en-US" dirty="0" smtClean="0"/>
              <a:t>Outreach event</a:t>
            </a:r>
          </a:p>
        </p:txBody>
      </p:sp>
    </p:spTree>
    <p:extLst>
      <p:ext uri="{BB962C8B-B14F-4D97-AF65-F5344CB8AC3E}">
        <p14:creationId xmlns:p14="http://schemas.microsoft.com/office/powerpoint/2010/main" val="4237523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 Points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point for events/meetings</a:t>
            </a:r>
          </a:p>
          <a:p>
            <a:r>
              <a:rPr lang="en-US" dirty="0" smtClean="0"/>
              <a:t>2 points for presenting at meetings</a:t>
            </a:r>
          </a:p>
          <a:p>
            <a:r>
              <a:rPr lang="en-US" dirty="0" smtClean="0"/>
              <a:t>3 points for being a national member</a:t>
            </a:r>
          </a:p>
          <a:p>
            <a:r>
              <a:rPr lang="en-US" dirty="0" smtClean="0"/>
              <a:t>5 points for each hour volunteered at outreach event</a:t>
            </a:r>
          </a:p>
          <a:p>
            <a:r>
              <a:rPr lang="en-US" b="1" dirty="0" smtClean="0"/>
              <a:t>EMAIL if you want to know your points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1946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dirty="0" smtClean="0"/>
              <a:t>What SWE Points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99164"/>
            <a:ext cx="6777317" cy="423346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Bronze 5-10 points</a:t>
            </a:r>
          </a:p>
          <a:p>
            <a:pPr lvl="1"/>
            <a:r>
              <a:rPr lang="en-US" dirty="0" smtClean="0"/>
              <a:t>Recognized at End of Year Banquet</a:t>
            </a:r>
          </a:p>
          <a:p>
            <a:pPr lvl="1"/>
            <a:r>
              <a:rPr lang="en-US" sz="2600" b="1" dirty="0" smtClean="0">
                <a:solidFill>
                  <a:srgbClr val="74A510"/>
                </a:solidFill>
              </a:rPr>
              <a:t>Discount T-shirt</a:t>
            </a:r>
          </a:p>
          <a:p>
            <a:r>
              <a:rPr lang="en-US" dirty="0" smtClean="0"/>
              <a:t>Silver  10-20 points</a:t>
            </a:r>
          </a:p>
          <a:p>
            <a:pPr lvl="1"/>
            <a:r>
              <a:rPr lang="en-US" dirty="0" smtClean="0"/>
              <a:t>All of above +</a:t>
            </a:r>
          </a:p>
          <a:p>
            <a:pPr lvl="1"/>
            <a:r>
              <a:rPr lang="en-US" sz="2600" b="1" dirty="0" smtClean="0">
                <a:solidFill>
                  <a:srgbClr val="74A510"/>
                </a:solidFill>
              </a:rPr>
              <a:t>Free registration </a:t>
            </a:r>
            <a:r>
              <a:rPr lang="en-US" dirty="0" smtClean="0"/>
              <a:t>at National or Regional conference </a:t>
            </a:r>
          </a:p>
          <a:p>
            <a:r>
              <a:rPr lang="en-US" dirty="0" smtClean="0"/>
              <a:t>Gold 20+ points</a:t>
            </a:r>
          </a:p>
          <a:p>
            <a:pPr lvl="1"/>
            <a:r>
              <a:rPr lang="en-US" dirty="0" smtClean="0"/>
              <a:t>All of above +</a:t>
            </a:r>
          </a:p>
          <a:p>
            <a:pPr lvl="1"/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</a:rPr>
              <a:t>Free hotel </a:t>
            </a:r>
            <a:r>
              <a:rPr lang="en-US" dirty="0" smtClean="0"/>
              <a:t>at a National or Regional Conference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402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25049"/>
            <a:ext cx="7024744" cy="1143000"/>
          </a:xfrm>
        </p:spPr>
        <p:txBody>
          <a:bodyPr/>
          <a:lstStyle/>
          <a:p>
            <a:r>
              <a:rPr lang="en-US" dirty="0" smtClean="0"/>
              <a:t>Graduation Cords or Stoles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654" y="4764874"/>
            <a:ext cx="8192117" cy="13734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Cords</a:t>
            </a:r>
          </a:p>
          <a:p>
            <a:pPr lvl="1"/>
            <a:r>
              <a:rPr lang="en-US" dirty="0" smtClean="0"/>
              <a:t>$10 if not paid dues</a:t>
            </a:r>
          </a:p>
          <a:p>
            <a:r>
              <a:rPr lang="en-US" dirty="0" smtClean="0"/>
              <a:t>Look on our website to order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FREE WITH $5 DUES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Order by March 16th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05" y="1768049"/>
            <a:ext cx="6706011" cy="260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896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Discovery Club at the Boys and Girls Club of Fayetteville</a:t>
            </a:r>
          </a:p>
          <a:p>
            <a:r>
              <a:rPr lang="en-US" dirty="0" smtClean="0"/>
              <a:t>Group of 8-20 kids age 9-11</a:t>
            </a:r>
          </a:p>
          <a:p>
            <a:r>
              <a:rPr lang="en-US" dirty="0" smtClean="0"/>
              <a:t>Group activity related to science, math or engineering</a:t>
            </a:r>
          </a:p>
          <a:p>
            <a:r>
              <a:rPr lang="en-US" dirty="0"/>
              <a:t>2</a:t>
            </a:r>
            <a:r>
              <a:rPr lang="en-US" dirty="0" smtClean="0"/>
              <a:t> Fridays a month from 3:45pm-5pm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57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Nominations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Jessica Montgomery</a:t>
            </a:r>
          </a:p>
          <a:p>
            <a:pPr lvl="1"/>
            <a:r>
              <a:rPr lang="en-US" dirty="0" smtClean="0"/>
              <a:t>Kayla S.</a:t>
            </a:r>
          </a:p>
          <a:p>
            <a:pPr lvl="1"/>
            <a:r>
              <a:rPr lang="en-US" dirty="0" smtClean="0"/>
              <a:t>Alex S.</a:t>
            </a:r>
          </a:p>
          <a:p>
            <a:pPr lvl="1"/>
            <a:r>
              <a:rPr lang="en-US" dirty="0" smtClean="0"/>
              <a:t>Elisabeth Westcott</a:t>
            </a:r>
          </a:p>
          <a:p>
            <a:pPr lvl="1"/>
            <a:r>
              <a:rPr lang="en-US" dirty="0" smtClean="0"/>
              <a:t>Amanda Collins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62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Feb. 21st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Tori McDaniel</a:t>
            </a:r>
          </a:p>
          <a:p>
            <a:pPr lvl="1"/>
            <a:r>
              <a:rPr lang="en-US" dirty="0" smtClean="0"/>
              <a:t>Whitney Gall</a:t>
            </a:r>
          </a:p>
          <a:p>
            <a:pPr lvl="1"/>
            <a:r>
              <a:rPr lang="en-US" dirty="0" smtClean="0"/>
              <a:t>Tyler </a:t>
            </a:r>
            <a:r>
              <a:rPr lang="en-US" dirty="0" err="1" smtClean="0"/>
              <a:t>Beneke</a:t>
            </a:r>
            <a:endParaRPr lang="en-US" dirty="0" smtClean="0"/>
          </a:p>
          <a:p>
            <a:pPr lvl="1"/>
            <a:r>
              <a:rPr lang="en-US" dirty="0" smtClean="0"/>
              <a:t>Lacey Roberts</a:t>
            </a:r>
          </a:p>
          <a:p>
            <a:pPr lvl="1"/>
            <a:r>
              <a:rPr lang="en-US" dirty="0" err="1" smtClean="0"/>
              <a:t>Alexa</a:t>
            </a:r>
            <a:r>
              <a:rPr lang="en-US" dirty="0" smtClean="0"/>
              <a:t> Koenigseder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Savanna </a:t>
            </a:r>
            <a:r>
              <a:rPr lang="en-US" dirty="0" err="1" smtClean="0"/>
              <a:t>Kis</a:t>
            </a:r>
            <a:endParaRPr lang="en-US" dirty="0" smtClean="0"/>
          </a:p>
          <a:p>
            <a:pPr lvl="1"/>
            <a:r>
              <a:rPr lang="en-US" dirty="0" smtClean="0"/>
              <a:t>Elisabeth Westcott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415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- March 7th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Kelley </a:t>
            </a:r>
            <a:r>
              <a:rPr lang="en-US" b="1" dirty="0" err="1" smtClean="0"/>
              <a:t>Coakley</a:t>
            </a:r>
            <a:endParaRPr lang="en-US" b="1" dirty="0" smtClean="0"/>
          </a:p>
          <a:p>
            <a:pPr lvl="1"/>
            <a:r>
              <a:rPr lang="en-US" dirty="0" smtClean="0"/>
              <a:t>Trish Simons</a:t>
            </a:r>
          </a:p>
          <a:p>
            <a:pPr lvl="1"/>
            <a:r>
              <a:rPr lang="en-US" dirty="0" err="1" smtClean="0"/>
              <a:t>Cardia</a:t>
            </a:r>
            <a:r>
              <a:rPr lang="en-US" dirty="0" smtClean="0"/>
              <a:t> </a:t>
            </a:r>
            <a:r>
              <a:rPr lang="en-US" dirty="0" err="1" smtClean="0"/>
              <a:t>Rolle</a:t>
            </a:r>
            <a:endParaRPr lang="en-US" dirty="0" smtClean="0"/>
          </a:p>
          <a:p>
            <a:pPr lvl="1"/>
            <a:r>
              <a:rPr lang="en-US" dirty="0" smtClean="0"/>
              <a:t>Elisabeth Westcott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3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5044</TotalTime>
  <Words>596</Words>
  <Application>Microsoft Macintosh PowerPoint</Application>
  <PresentationFormat>On-screen Show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Linked In February 19th</vt:lpstr>
      <vt:lpstr>SWE Dues</vt:lpstr>
      <vt:lpstr>SWE Points </vt:lpstr>
      <vt:lpstr>What SWE Points mean</vt:lpstr>
      <vt:lpstr>Graduation Cords or Stoles</vt:lpstr>
      <vt:lpstr>Outreach Overview</vt:lpstr>
      <vt:lpstr>Mechanical Nominations</vt:lpstr>
      <vt:lpstr>Industrial Feb. 21st</vt:lpstr>
      <vt:lpstr>Civil - March 7th</vt:lpstr>
      <vt:lpstr>Biomedical - March 21st</vt:lpstr>
      <vt:lpstr>Biological, Computer, Electrical – April 4th</vt:lpstr>
      <vt:lpstr>Chemical – April 18th</vt:lpstr>
      <vt:lpstr>Dates with Discipline:</vt:lpstr>
      <vt:lpstr>SWE Social Events</vt:lpstr>
      <vt:lpstr>Fundraising Event</vt:lpstr>
      <vt:lpstr>Events Coming Up</vt:lpstr>
      <vt:lpstr>SWE National Conference </vt:lpstr>
      <vt:lpstr>Officer 2014-15 Elections</vt:lpstr>
      <vt:lpstr>Positions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22</dc:title>
  <dc:creator>Charles Grace</dc:creator>
  <cp:lastModifiedBy>Lauren Rogers</cp:lastModifiedBy>
  <cp:revision>19</cp:revision>
  <dcterms:created xsi:type="dcterms:W3CDTF">2014-01-17T22:49:45Z</dcterms:created>
  <dcterms:modified xsi:type="dcterms:W3CDTF">2014-02-18T02:48:19Z</dcterms:modified>
</cp:coreProperties>
</file>