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5" r:id="rId3"/>
    <p:sldId id="262" r:id="rId4"/>
    <p:sldId id="279" r:id="rId5"/>
    <p:sldId id="281" r:id="rId6"/>
    <p:sldId id="276" r:id="rId7"/>
    <p:sldId id="263" r:id="rId8"/>
    <p:sldId id="264" r:id="rId9"/>
    <p:sldId id="284" r:id="rId10"/>
    <p:sldId id="283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19,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19,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we@uark.edu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we@uark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March </a:t>
            </a:r>
            <a:r>
              <a:rPr lang="en-US" sz="4400" dirty="0" smtClean="0"/>
              <a:t>19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  <a:r>
              <a:rPr lang="en-US" sz="4400" dirty="0" smtClean="0"/>
              <a:t>Meeting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Featuring the CCLC – Leadership Module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437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National Conference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 23</a:t>
            </a:r>
            <a:r>
              <a:rPr lang="en-US" baseline="30000" dirty="0" smtClean="0"/>
              <a:t>rd</a:t>
            </a:r>
            <a:r>
              <a:rPr lang="en-US" dirty="0" smtClean="0"/>
              <a:t>-26</a:t>
            </a:r>
            <a:r>
              <a:rPr lang="en-US" baseline="30000" dirty="0" smtClean="0"/>
              <a:t>th </a:t>
            </a:r>
            <a:r>
              <a:rPr lang="en-US" dirty="0" smtClean="0"/>
              <a:t> Los Angeles, CA</a:t>
            </a:r>
          </a:p>
          <a:p>
            <a:r>
              <a:rPr lang="en-US" dirty="0" smtClean="0"/>
              <a:t>Great for getting internships/ networking</a:t>
            </a:r>
          </a:p>
          <a:p>
            <a:r>
              <a:rPr lang="en-US" dirty="0" smtClean="0"/>
              <a:t>If you have an interest please email </a:t>
            </a:r>
            <a:r>
              <a:rPr lang="en-US" dirty="0" smtClean="0">
                <a:hlinkClick r:id="rId2"/>
              </a:rPr>
              <a:t>swe@uark.edu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4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9754"/>
            <a:ext cx="7024744" cy="665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Officer 2014-15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62070"/>
            <a:ext cx="6777317" cy="4941930"/>
          </a:xfrm>
        </p:spPr>
        <p:txBody>
          <a:bodyPr>
            <a:normAutofit/>
          </a:bodyPr>
          <a:lstStyle/>
          <a:p>
            <a:r>
              <a:rPr lang="en-US" dirty="0" smtClean="0"/>
              <a:t>Nominations with picture and short biography by </a:t>
            </a:r>
            <a:r>
              <a:rPr lang="en-US" b="1" dirty="0" smtClean="0">
                <a:solidFill>
                  <a:srgbClr val="74A510"/>
                </a:solidFill>
              </a:rPr>
              <a:t>March 21</a:t>
            </a:r>
            <a:r>
              <a:rPr lang="en-US" b="1" baseline="30000" dirty="0" smtClean="0">
                <a:solidFill>
                  <a:srgbClr val="74A510"/>
                </a:solidFill>
              </a:rPr>
              <a:t>st</a:t>
            </a:r>
            <a:endParaRPr lang="en-US" b="1" dirty="0" smtClean="0">
              <a:solidFill>
                <a:srgbClr val="74A510"/>
              </a:solidFill>
            </a:endParaRPr>
          </a:p>
          <a:p>
            <a:r>
              <a:rPr lang="en-US" dirty="0" smtClean="0"/>
              <a:t>Submit to </a:t>
            </a:r>
            <a:r>
              <a:rPr lang="en-US" dirty="0" smtClean="0">
                <a:hlinkClick r:id="rId2"/>
              </a:rPr>
              <a:t>swe@uark.edu</a:t>
            </a:r>
            <a:endParaRPr lang="en-US" dirty="0" smtClean="0"/>
          </a:p>
          <a:p>
            <a:r>
              <a:rPr lang="en-US" dirty="0" smtClean="0"/>
              <a:t>Voting will take place on </a:t>
            </a:r>
            <a:r>
              <a:rPr lang="en-US" b="1" dirty="0" smtClean="0">
                <a:solidFill>
                  <a:srgbClr val="74A510"/>
                </a:solidFill>
              </a:rPr>
              <a:t>April 2</a:t>
            </a:r>
            <a:r>
              <a:rPr lang="en-US" b="1" baseline="30000" dirty="0" smtClean="0">
                <a:solidFill>
                  <a:srgbClr val="74A510"/>
                </a:solidFill>
              </a:rPr>
              <a:t>th</a:t>
            </a:r>
          </a:p>
          <a:p>
            <a:r>
              <a:rPr lang="en-US" dirty="0" smtClean="0"/>
              <a:t>Must have at least </a:t>
            </a:r>
            <a:r>
              <a:rPr lang="en-US" b="1" dirty="0" smtClean="0">
                <a:solidFill>
                  <a:srgbClr val="74A510"/>
                </a:solidFill>
              </a:rPr>
              <a:t>5 points </a:t>
            </a:r>
            <a:r>
              <a:rPr lang="en-US" dirty="0" smtClean="0"/>
              <a:t>to run for office and attend </a:t>
            </a:r>
            <a:r>
              <a:rPr lang="en-US" b="1" dirty="0" smtClean="0">
                <a:solidFill>
                  <a:schemeClr val="accent1"/>
                </a:solidFill>
              </a:rPr>
              <a:t>March 19</a:t>
            </a:r>
            <a:r>
              <a:rPr lang="en-US" b="1" baseline="30000" dirty="0" smtClean="0">
                <a:solidFill>
                  <a:schemeClr val="accent1"/>
                </a:solidFill>
              </a:rPr>
              <a:t>th</a:t>
            </a:r>
            <a:r>
              <a:rPr lang="en-US" b="1" dirty="0" smtClean="0">
                <a:solidFill>
                  <a:schemeClr val="accent1"/>
                </a:solidFill>
              </a:rPr>
              <a:t> Meeting</a:t>
            </a:r>
          </a:p>
          <a:p>
            <a:r>
              <a:rPr lang="en-US" dirty="0" smtClean="0"/>
              <a:t>President must have been a previous officer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0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5049"/>
            <a:ext cx="7024744" cy="1143000"/>
          </a:xfrm>
        </p:spPr>
        <p:txBody>
          <a:bodyPr/>
          <a:lstStyle/>
          <a:p>
            <a:r>
              <a:rPr lang="en-US" dirty="0" smtClean="0"/>
              <a:t>Graduation Cords or Stoles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54" y="4764874"/>
            <a:ext cx="8192117" cy="1373460"/>
          </a:xfrm>
        </p:spPr>
        <p:txBody>
          <a:bodyPr>
            <a:normAutofit/>
          </a:bodyPr>
          <a:lstStyle/>
          <a:p>
            <a:r>
              <a:rPr lang="en-US" dirty="0" smtClean="0"/>
              <a:t>Cords</a:t>
            </a:r>
          </a:p>
          <a:p>
            <a:pPr lvl="1"/>
            <a:r>
              <a:rPr lang="en-US" dirty="0" smtClean="0"/>
              <a:t>$10 if not paid dues</a:t>
            </a:r>
          </a:p>
          <a:p>
            <a:r>
              <a:rPr lang="en-US" dirty="0" smtClean="0"/>
              <a:t>Look on our website to order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FREE WITH $5 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DUES</a:t>
            </a:r>
            <a:endParaRPr lang="en-US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05" y="1768049"/>
            <a:ext cx="6706011" cy="260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9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Club at the Boys and Girls Club of Fayetteville</a:t>
            </a:r>
          </a:p>
          <a:p>
            <a:r>
              <a:rPr lang="en-US" dirty="0" smtClean="0"/>
              <a:t>Group of 8-20 kids age 9-11</a:t>
            </a:r>
          </a:p>
          <a:p>
            <a:r>
              <a:rPr lang="en-US" dirty="0" smtClean="0"/>
              <a:t>Group activity related to science, math or engineering</a:t>
            </a:r>
          </a:p>
          <a:p>
            <a:r>
              <a:rPr lang="en-US" dirty="0"/>
              <a:t>2</a:t>
            </a:r>
            <a:r>
              <a:rPr lang="en-US" dirty="0" smtClean="0"/>
              <a:t> Fridays a month from 3:45pm-5pm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5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- March 21st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AJ Boyer and Tayler </a:t>
            </a:r>
            <a:r>
              <a:rPr lang="en-US" b="1" dirty="0" err="1" smtClean="0"/>
              <a:t>Pauls</a:t>
            </a:r>
            <a:endParaRPr lang="en-US" b="1" dirty="0" smtClean="0"/>
          </a:p>
          <a:p>
            <a:pPr lvl="1"/>
            <a:r>
              <a:rPr lang="en-US" dirty="0" smtClean="0"/>
              <a:t>Aundria Eoff</a:t>
            </a:r>
            <a:endParaRPr lang="en-US" dirty="0"/>
          </a:p>
          <a:p>
            <a:pPr lvl="1"/>
            <a:r>
              <a:rPr lang="en-US" dirty="0" smtClean="0"/>
              <a:t>Katie Wilson</a:t>
            </a:r>
          </a:p>
          <a:p>
            <a:pPr lvl="1"/>
            <a:r>
              <a:rPr lang="en-US" dirty="0" smtClean="0"/>
              <a:t>Jill Goodrich</a:t>
            </a:r>
          </a:p>
          <a:p>
            <a:pPr lvl="1"/>
            <a:r>
              <a:rPr lang="en-US" dirty="0" smtClean="0"/>
              <a:t>Cassie Walker</a:t>
            </a:r>
          </a:p>
          <a:p>
            <a:pPr lvl="1"/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9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Biological, Computer, Electrical – April 4th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Lexi </a:t>
            </a:r>
            <a:r>
              <a:rPr lang="en-US" b="1" dirty="0" err="1" smtClean="0"/>
              <a:t>LaMott</a:t>
            </a:r>
            <a:r>
              <a:rPr lang="en-US" b="1" dirty="0" smtClean="0"/>
              <a:t> and Lauren B.</a:t>
            </a:r>
          </a:p>
          <a:p>
            <a:pPr lvl="1"/>
            <a:r>
              <a:rPr lang="en-US" dirty="0" smtClean="0"/>
              <a:t>Anna Irwin</a:t>
            </a:r>
            <a:endParaRPr lang="en-US" dirty="0" smtClean="0"/>
          </a:p>
          <a:p>
            <a:pPr lvl="1"/>
            <a:r>
              <a:rPr lang="en-US" dirty="0" smtClean="0"/>
              <a:t>Brenna Blackwell</a:t>
            </a:r>
          </a:p>
          <a:p>
            <a:pPr lvl="1"/>
            <a:r>
              <a:rPr lang="en-US" dirty="0" smtClean="0"/>
              <a:t>Betty </a:t>
            </a:r>
            <a:r>
              <a:rPr lang="en-US" dirty="0" err="1" smtClean="0"/>
              <a:t>Phasiri</a:t>
            </a:r>
            <a:endParaRPr lang="en-US" dirty="0" smtClean="0"/>
          </a:p>
          <a:p>
            <a:pPr lvl="1"/>
            <a:r>
              <a:rPr lang="en-US" dirty="0" smtClean="0"/>
              <a:t>Elisabeth Westcott</a:t>
            </a:r>
          </a:p>
          <a:p>
            <a:pPr lvl="1"/>
            <a:r>
              <a:rPr lang="en-US" dirty="0" smtClean="0"/>
              <a:t>Rachel </a:t>
            </a:r>
            <a:r>
              <a:rPr lang="en-US" dirty="0" smtClean="0"/>
              <a:t>Findley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739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– April 18th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Sam Cloud</a:t>
            </a:r>
          </a:p>
          <a:p>
            <a:pPr marL="685800" lvl="2" indent="0">
              <a:buNone/>
            </a:pPr>
            <a:r>
              <a:rPr lang="en-US" dirty="0" smtClean="0"/>
              <a:t>Marina Lee</a:t>
            </a:r>
          </a:p>
          <a:p>
            <a:pPr marL="685800" lvl="2" indent="0">
              <a:buNone/>
            </a:pPr>
            <a:r>
              <a:rPr lang="en-US" dirty="0" err="1" smtClean="0"/>
              <a:t>Abbie</a:t>
            </a:r>
            <a:r>
              <a:rPr lang="en-US" dirty="0" smtClean="0"/>
              <a:t> </a:t>
            </a:r>
            <a:r>
              <a:rPr lang="en-US" dirty="0" err="1" smtClean="0"/>
              <a:t>Lasater</a:t>
            </a:r>
            <a:endParaRPr lang="en-US" dirty="0" smtClean="0"/>
          </a:p>
          <a:p>
            <a:pPr marL="685800" lvl="2" indent="0">
              <a:buNone/>
            </a:pPr>
            <a:r>
              <a:rPr lang="en-US" dirty="0" err="1" smtClean="0"/>
              <a:t>Teni</a:t>
            </a:r>
            <a:r>
              <a:rPr lang="en-US" dirty="0"/>
              <a:t> </a:t>
            </a:r>
            <a:r>
              <a:rPr lang="en-US" dirty="0" smtClean="0"/>
              <a:t>Butler</a:t>
            </a:r>
          </a:p>
          <a:p>
            <a:pPr marL="685800" lvl="2" indent="0">
              <a:buNone/>
            </a:pPr>
            <a:r>
              <a:rPr lang="en-US" dirty="0" smtClean="0"/>
              <a:t>Elisabeth Westcott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4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12" y="456164"/>
            <a:ext cx="7024744" cy="1143000"/>
          </a:xfrm>
        </p:spPr>
        <p:txBody>
          <a:bodyPr/>
          <a:lstStyle/>
          <a:p>
            <a:r>
              <a:rPr lang="en-US" dirty="0" smtClean="0"/>
              <a:t>SWE Social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4712" y="1599164"/>
            <a:ext cx="6777317" cy="3508977"/>
          </a:xfrm>
        </p:spPr>
        <p:txBody>
          <a:bodyPr>
            <a:normAutofit/>
          </a:bodyPr>
          <a:lstStyle/>
          <a:p>
            <a:r>
              <a:rPr lang="en-US" b="1" dirty="0" smtClean="0">
                <a:sym typeface="Wingdings"/>
              </a:rPr>
              <a:t>April </a:t>
            </a:r>
            <a:r>
              <a:rPr lang="en-US" b="1" dirty="0" smtClean="0">
                <a:sym typeface="Wingdings"/>
              </a:rPr>
              <a:t>18</a:t>
            </a:r>
            <a:r>
              <a:rPr lang="en-US" b="1" baseline="30000" dirty="0" smtClean="0">
                <a:sym typeface="Wingdings"/>
              </a:rPr>
              <a:t>th</a:t>
            </a:r>
            <a:r>
              <a:rPr lang="en-US" b="1" dirty="0" smtClean="0">
                <a:sym typeface="Wingdings"/>
              </a:rPr>
              <a:t> 6:05pm @ Baum Stadium </a:t>
            </a:r>
            <a:r>
              <a:rPr lang="en-US" dirty="0" smtClean="0">
                <a:sym typeface="Wingdings"/>
              </a:rPr>
              <a:t>Baseball Outing playing Vanderbilt  Grilled Hot dogs and buns provided.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807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Events 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68498"/>
            <a:ext cx="6777317" cy="423346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April 2</a:t>
            </a:r>
            <a:r>
              <a:rPr lang="en-US" b="1" baseline="30000" dirty="0" smtClean="0"/>
              <a:t>nd</a:t>
            </a:r>
            <a:r>
              <a:rPr lang="en-US" b="1" dirty="0" smtClean="0"/>
              <a:t> 6pm FEP Lounge</a:t>
            </a:r>
            <a:r>
              <a:rPr lang="en-US" dirty="0" smtClean="0"/>
              <a:t>– Alumni Panel Roundtable</a:t>
            </a:r>
          </a:p>
          <a:p>
            <a:r>
              <a:rPr lang="en-US" b="1" dirty="0" smtClean="0"/>
              <a:t>April 23</a:t>
            </a:r>
            <a:r>
              <a:rPr lang="en-US" b="1" baseline="30000" dirty="0" smtClean="0"/>
              <a:t>rd </a:t>
            </a:r>
            <a:r>
              <a:rPr lang="en-US" b="1" dirty="0" smtClean="0"/>
              <a:t> 6pm Union 512</a:t>
            </a:r>
            <a:r>
              <a:rPr lang="en-US" dirty="0" smtClean="0"/>
              <a:t> – SWE End of Year Banquet </a:t>
            </a:r>
            <a:br>
              <a:rPr lang="en-US" dirty="0" smtClean="0"/>
            </a:br>
            <a:r>
              <a:rPr lang="en-US" dirty="0" smtClean="0"/>
              <a:t>Featuring Dr. Pam Henderson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8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Fundraising Event- </a:t>
            </a:r>
            <a:br>
              <a:rPr lang="en-US" dirty="0" smtClean="0"/>
            </a:br>
            <a:r>
              <a:rPr lang="en-US" dirty="0" smtClean="0"/>
              <a:t>April 14</a:t>
            </a:r>
            <a:r>
              <a:rPr lang="en-US" baseline="30000" dirty="0" smtClean="0"/>
              <a:t>th</a:t>
            </a:r>
            <a:r>
              <a:rPr lang="en-US" dirty="0" smtClean="0"/>
              <a:t>-17th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Rick’s bakery goodies</a:t>
            </a:r>
          </a:p>
          <a:p>
            <a:r>
              <a:rPr lang="en-US" dirty="0" smtClean="0"/>
              <a:t>8am-12pm on the top of the ramp of Bell</a:t>
            </a:r>
          </a:p>
          <a:p>
            <a:r>
              <a:rPr lang="en-US" dirty="0" smtClean="0"/>
              <a:t>Sign up Sheet</a:t>
            </a:r>
          </a:p>
        </p:txBody>
      </p:sp>
    </p:spTree>
    <p:extLst>
      <p:ext uri="{BB962C8B-B14F-4D97-AF65-F5344CB8AC3E}">
        <p14:creationId xmlns:p14="http://schemas.microsoft.com/office/powerpoint/2010/main" val="2584511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6928</TotalTime>
  <Words>269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March 19th Meeting </vt:lpstr>
      <vt:lpstr>Graduation Cords or Stoles</vt:lpstr>
      <vt:lpstr>Outreach Overview</vt:lpstr>
      <vt:lpstr>Biomedical - March 21st</vt:lpstr>
      <vt:lpstr>Biological, Computer, Electrical – April 4th</vt:lpstr>
      <vt:lpstr>Chemical – April 18th</vt:lpstr>
      <vt:lpstr>SWE Social Events</vt:lpstr>
      <vt:lpstr>Events Coming Up</vt:lpstr>
      <vt:lpstr>Fundraising Event-  April 14th-17th</vt:lpstr>
      <vt:lpstr>SWE National Conference </vt:lpstr>
      <vt:lpstr>Officer 2014-15 Elections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22</dc:title>
  <dc:creator>Charles Grace</dc:creator>
  <cp:lastModifiedBy>Lauren Rogers</cp:lastModifiedBy>
  <cp:revision>25</cp:revision>
  <dcterms:created xsi:type="dcterms:W3CDTF">2014-01-17T22:49:45Z</dcterms:created>
  <dcterms:modified xsi:type="dcterms:W3CDTF">2014-03-19T19:16:23Z</dcterms:modified>
</cp:coreProperties>
</file>