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64" r:id="rId6"/>
    <p:sldId id="266" r:id="rId7"/>
    <p:sldId id="270" r:id="rId8"/>
    <p:sldId id="271" r:id="rId9"/>
    <p:sldId id="258" r:id="rId10"/>
    <p:sldId id="259" r:id="rId11"/>
    <p:sldId id="260" r:id="rId12"/>
    <p:sldId id="261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3,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Swe</a:t>
            </a:r>
            <a:r>
              <a:rPr lang="en-US" dirty="0" smtClean="0"/>
              <a:t> </a:t>
            </a:r>
            <a:r>
              <a:rPr lang="en-US" dirty="0" err="1" smtClean="0"/>
              <a:t>september</a:t>
            </a:r>
            <a:r>
              <a:rPr lang="en-US" dirty="0" smtClean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Society of Women Engineers</a:t>
            </a:r>
          </a:p>
          <a:p>
            <a:r>
              <a:rPr lang="en-US" dirty="0" smtClean="0"/>
              <a:t>September 4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0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calendar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484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October</a:t>
            </a:r>
          </a:p>
          <a:p>
            <a:pPr lvl="1"/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—Monthly Meeting: Research Opportunities w/ Dr. Hestekin @ 6pm</a:t>
            </a:r>
          </a:p>
          <a:p>
            <a:pPr lvl="1"/>
            <a:r>
              <a:rPr lang="en-US" sz="1800" dirty="0" smtClean="0"/>
              <a:t>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—Honors College Talk/Resume Building @ 6pm</a:t>
            </a:r>
          </a:p>
          <a:p>
            <a:pPr lvl="1"/>
            <a:r>
              <a:rPr lang="en-US" sz="1800" dirty="0" smtClean="0"/>
              <a:t>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—Swing for SWE Golf Tournament</a:t>
            </a:r>
          </a:p>
          <a:p>
            <a:r>
              <a:rPr lang="en-US" sz="2400" dirty="0" smtClean="0"/>
              <a:t>November</a:t>
            </a:r>
          </a:p>
          <a:p>
            <a:pPr lvl="1"/>
            <a:r>
              <a:rPr lang="en-US" sz="1800" dirty="0" smtClean="0"/>
              <a:t>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—Monthly Meeting: Co-Ops @ 6pm</a:t>
            </a:r>
          </a:p>
          <a:p>
            <a:pPr lvl="1"/>
            <a:r>
              <a:rPr lang="en-US" sz="1800" dirty="0" smtClean="0"/>
              <a:t>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—Women in Industry Presented by Black &amp; Veatch Energy @ 5pm</a:t>
            </a:r>
          </a:p>
          <a:p>
            <a:r>
              <a:rPr lang="en-US" sz="2400" dirty="0" smtClean="0"/>
              <a:t>December</a:t>
            </a:r>
          </a:p>
          <a:p>
            <a:pPr lvl="1"/>
            <a:r>
              <a:rPr lang="en-US" sz="1800" dirty="0" smtClean="0"/>
              <a:t>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—Monthly Meeting: Self-Empowerment and Appreciation @ 6pm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042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Swing for SWE Golf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55968"/>
            <a:ext cx="3657600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Fall Fundraiser</a:t>
            </a:r>
          </a:p>
          <a:p>
            <a:r>
              <a:rPr lang="en-US" dirty="0" smtClean="0"/>
              <a:t>Sunday October 13</a:t>
            </a:r>
            <a:r>
              <a:rPr lang="en-US" baseline="30000" dirty="0" smtClean="0"/>
              <a:t>th</a:t>
            </a:r>
            <a:r>
              <a:rPr lang="en-US" dirty="0" smtClean="0"/>
              <a:t>, at Stonebridge Meadows Golf Course</a:t>
            </a:r>
          </a:p>
          <a:p>
            <a:r>
              <a:rPr lang="en-US" dirty="0" smtClean="0"/>
              <a:t>$75/person  or $60/student</a:t>
            </a:r>
          </a:p>
          <a:p>
            <a:r>
              <a:rPr lang="en-US" dirty="0" smtClean="0"/>
              <a:t>Prizes given to 1</a:t>
            </a:r>
            <a:r>
              <a:rPr lang="en-US" baseline="30000" dirty="0" smtClean="0"/>
              <a:t>st</a:t>
            </a:r>
            <a:r>
              <a:rPr lang="en-US" dirty="0" smtClean="0"/>
              <a:t>,2</a:t>
            </a:r>
            <a:r>
              <a:rPr lang="en-US" baseline="30000" dirty="0" smtClean="0"/>
              <a:t>nd</a:t>
            </a:r>
            <a:r>
              <a:rPr lang="en-US" dirty="0" smtClean="0"/>
              <a:t>,3</a:t>
            </a:r>
            <a:r>
              <a:rPr lang="en-US" baseline="30000" dirty="0" smtClean="0"/>
              <a:t>rd</a:t>
            </a:r>
            <a:r>
              <a:rPr lang="en-US" dirty="0" smtClean="0"/>
              <a:t>, longest drive, and closest to the hole</a:t>
            </a:r>
          </a:p>
        </p:txBody>
      </p:sp>
      <p:pic>
        <p:nvPicPr>
          <p:cNvPr id="5" name="Content Placeholder 4" descr="GolfImag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67" b="-29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343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Swing for </a:t>
            </a:r>
            <a:r>
              <a:rPr lang="en-US" dirty="0" err="1" smtClean="0"/>
              <a:t>swe</a:t>
            </a:r>
            <a:r>
              <a:rPr lang="en-US" dirty="0" smtClean="0"/>
              <a:t> golf tournament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 NEED COMMITTEES TO MAKE THIS HAPPEN!</a:t>
            </a:r>
          </a:p>
          <a:p>
            <a:pPr lvl="1"/>
            <a:r>
              <a:rPr lang="en-US" dirty="0"/>
              <a:t>Prize Committee</a:t>
            </a:r>
          </a:p>
          <a:p>
            <a:pPr lvl="1"/>
            <a:r>
              <a:rPr lang="en-US" dirty="0"/>
              <a:t>Advertising Committee</a:t>
            </a:r>
          </a:p>
          <a:p>
            <a:pPr lvl="1"/>
            <a:r>
              <a:rPr lang="en-US" dirty="0"/>
              <a:t>Food/Snack Committee</a:t>
            </a:r>
          </a:p>
          <a:p>
            <a:r>
              <a:rPr lang="en-US" dirty="0"/>
              <a:t>Our goal is to attract students, professors, and professionals a like to take part in our golf tournament </a:t>
            </a:r>
            <a:r>
              <a:rPr lang="en-US" dirty="0" smtClean="0"/>
              <a:t>and turn it into </a:t>
            </a:r>
            <a:r>
              <a:rPr lang="en-US" dirty="0"/>
              <a:t>an annual event!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8033311-golf-ball-on-lip-near-bunker-lovely-beautiful-golf-course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1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780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up into small groups and discuss what businesses to approach for potential golf tournament players</a:t>
            </a:r>
            <a:endParaRPr lang="en-US" dirty="0"/>
          </a:p>
        </p:txBody>
      </p:sp>
      <p:pic>
        <p:nvPicPr>
          <p:cNvPr id="7" name="Picture 6" descr="walmart_casestudy_design_logo-1_959_487_90_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68" y="2642116"/>
            <a:ext cx="2654171" cy="1347843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77" y="2642116"/>
            <a:ext cx="2320342" cy="1371111"/>
          </a:xfrm>
          <a:prstGeom prst="rect">
            <a:avLst/>
          </a:prstGeom>
        </p:spPr>
      </p:pic>
      <p:pic>
        <p:nvPicPr>
          <p:cNvPr id="9" name="Picture 8" descr="image2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 b="17587"/>
          <a:stretch/>
        </p:blipFill>
        <p:spPr>
          <a:xfrm>
            <a:off x="1222368" y="4070123"/>
            <a:ext cx="2654171" cy="1413191"/>
          </a:xfrm>
          <a:prstGeom prst="rect">
            <a:avLst/>
          </a:prstGeom>
        </p:spPr>
      </p:pic>
      <p:pic>
        <p:nvPicPr>
          <p:cNvPr id="10" name="Picture 9" descr="Unknow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/>
          <a:stretch/>
        </p:blipFill>
        <p:spPr>
          <a:xfrm>
            <a:off x="5619177" y="4118399"/>
            <a:ext cx="2320342" cy="13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7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2013-2014 SWE T-Shirts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$16 each</a:t>
            </a:r>
          </a:p>
          <a:p>
            <a:r>
              <a:rPr lang="en-US" dirty="0" smtClean="0"/>
              <a:t>Order your t-shirt today!</a:t>
            </a:r>
            <a:endParaRPr lang="en-US" dirty="0"/>
          </a:p>
          <a:p>
            <a:r>
              <a:rPr lang="en-US" dirty="0" smtClean="0"/>
              <a:t>The t-shirts will be passed out at our next Monthly Meeting (October 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Screen Shot 2013-09-02 at 9.38.42 PM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r="100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019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3190"/>
            <a:ext cx="7772400" cy="3733800"/>
          </a:xfrm>
        </p:spPr>
        <p:txBody>
          <a:bodyPr/>
          <a:lstStyle/>
          <a:p>
            <a:r>
              <a:rPr lang="en-US" dirty="0" smtClean="0"/>
              <a:t>Thank you for coming to our first monthly meeting!</a:t>
            </a:r>
          </a:p>
          <a:p>
            <a:r>
              <a:rPr lang="en-US" dirty="0" smtClean="0"/>
              <a:t>We hope to see you all September 25</a:t>
            </a:r>
            <a:r>
              <a:rPr lang="en-US" baseline="30000" dirty="0" smtClean="0"/>
              <a:t>th</a:t>
            </a:r>
            <a:r>
              <a:rPr lang="en-US" dirty="0" smtClean="0"/>
              <a:t> at Dress for Success</a:t>
            </a:r>
          </a:p>
          <a:p>
            <a:r>
              <a:rPr lang="en-US" dirty="0" smtClean="0"/>
              <a:t>If you signed up for a Golf Tournament Committee, look out for e-mails informing you when Committees will be meeting!  We have a mere month and a half to plan accordingly!</a:t>
            </a:r>
          </a:p>
          <a:p>
            <a:r>
              <a:rPr lang="en-US" dirty="0" smtClean="0"/>
              <a:t>Join our UA SWE SECTION Group on Facebook for meeting and event updates</a:t>
            </a:r>
          </a:p>
        </p:txBody>
      </p:sp>
    </p:spTree>
    <p:extLst>
      <p:ext uri="{BB962C8B-B14F-4D97-AF65-F5344CB8AC3E}">
        <p14:creationId xmlns:p14="http://schemas.microsoft.com/office/powerpoint/2010/main" val="219933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Mums the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51517"/>
            <a:ext cx="7772400" cy="1405066"/>
          </a:xfrm>
        </p:spPr>
        <p:txBody>
          <a:bodyPr/>
          <a:lstStyle/>
          <a:p>
            <a:r>
              <a:rPr lang="en-US" dirty="0" smtClean="0"/>
              <a:t>Line yourselves up in order of birthdate—without talking!  </a:t>
            </a:r>
          </a:p>
          <a:p>
            <a:r>
              <a:rPr lang="en-US" dirty="0" smtClean="0"/>
              <a:t>You have 3 minutes. . .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0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Cheesy ice breaker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your match!</a:t>
            </a:r>
          </a:p>
          <a:p>
            <a:r>
              <a:rPr lang="en-US" dirty="0" smtClean="0"/>
              <a:t>You have been given a popsicle stick with a word, person, or phrase.  Someone has your “match.”</a:t>
            </a:r>
          </a:p>
          <a:p>
            <a:r>
              <a:rPr lang="en-US" dirty="0" smtClean="0"/>
              <a:t>For example:  “Salt” will be matched with “Pepper”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5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exactly is </a:t>
            </a:r>
            <a:r>
              <a:rPr lang="en-US" dirty="0" err="1" smtClean="0"/>
              <a:t>swe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Society of Women Engineers’ mission is to stimulate women to achieve full potential in careers as engineers and leaders, expand the image of the engineering profession as a positive force in improving the quality of life, and demonstrate the value of diversity.</a:t>
            </a:r>
          </a:p>
          <a:p>
            <a:r>
              <a:rPr lang="en-US" dirty="0" smtClean="0"/>
              <a:t>At the U of A, we hope to spark interest of math and science in adolescent girls through after-school programs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28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95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become a </a:t>
            </a:r>
            <a:r>
              <a:rPr lang="en-US" dirty="0" err="1" smtClean="0"/>
              <a:t>swe</a:t>
            </a:r>
            <a:r>
              <a:rPr lang="en-US" dirty="0" smtClean="0"/>
              <a:t> member?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7772400" cy="2346136"/>
          </a:xfrm>
        </p:spPr>
        <p:txBody>
          <a:bodyPr>
            <a:normAutofit/>
          </a:bodyPr>
          <a:lstStyle/>
          <a:p>
            <a:r>
              <a:rPr lang="en-US" dirty="0"/>
              <a:t>A strong network of women engineers from academia, government and industry, corporate representatives, government officials, and other individuals supporting and advocating for the mission of SWE.</a:t>
            </a:r>
          </a:p>
          <a:p>
            <a:r>
              <a:rPr lang="en-US" dirty="0" smtClean="0"/>
              <a:t>Scholarship </a:t>
            </a:r>
            <a:r>
              <a:rPr lang="en-US" dirty="0"/>
              <a:t>opportunities for all educational and professional levels, including undergraduate and graduate students, and women re-entering the workforce as engineers (at national and section levels).</a:t>
            </a:r>
          </a:p>
        </p:txBody>
      </p:sp>
      <p:pic>
        <p:nvPicPr>
          <p:cNvPr id="8" name="Content Placeholder 7" descr="joining_banner-600x233-revised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35" r="-32235"/>
          <a:stretch>
            <a:fillRect/>
          </a:stretch>
        </p:blipFill>
        <p:spPr>
          <a:xfrm>
            <a:off x="-1411371" y="3882328"/>
            <a:ext cx="11968331" cy="2825856"/>
          </a:xfrm>
        </p:spPr>
      </p:pic>
    </p:spTree>
    <p:extLst>
      <p:ext uri="{BB962C8B-B14F-4D97-AF65-F5344CB8AC3E}">
        <p14:creationId xmlns:p14="http://schemas.microsoft.com/office/powerpoint/2010/main" val="298350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become a </a:t>
            </a:r>
            <a:r>
              <a:rPr lang="en-US" dirty="0" err="1" smtClean="0"/>
              <a:t>swe</a:t>
            </a:r>
            <a:r>
              <a:rPr lang="en-US" dirty="0" smtClean="0"/>
              <a:t> member?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7772400" cy="2346136"/>
          </a:xfrm>
        </p:spPr>
        <p:txBody>
          <a:bodyPr>
            <a:normAutofit/>
          </a:bodyPr>
          <a:lstStyle/>
          <a:p>
            <a:r>
              <a:rPr lang="en-US" dirty="0" smtClean="0"/>
              <a:t>Collegiate to Career Membership</a:t>
            </a:r>
          </a:p>
          <a:p>
            <a:pPr lvl="1"/>
            <a:r>
              <a:rPr lang="en-US" dirty="0" smtClean="0"/>
              <a:t>One time payment of $50 for all collegiate years through the first year of professional grade employment</a:t>
            </a:r>
          </a:p>
          <a:p>
            <a:r>
              <a:rPr lang="en-US" dirty="0" smtClean="0"/>
              <a:t>Collegiate</a:t>
            </a:r>
          </a:p>
          <a:p>
            <a:pPr lvl="1"/>
            <a:r>
              <a:rPr lang="en-US" dirty="0" smtClean="0"/>
              <a:t>College students membership for $20 (must be renewed every year)</a:t>
            </a:r>
          </a:p>
          <a:p>
            <a:r>
              <a:rPr lang="en-US" dirty="0" smtClean="0"/>
              <a:t>Go to </a:t>
            </a:r>
            <a:r>
              <a:rPr lang="en-US" dirty="0" err="1" smtClean="0"/>
              <a:t>societyofwomenengineers.swe.org</a:t>
            </a:r>
            <a:r>
              <a:rPr lang="en-US" dirty="0" smtClean="0"/>
              <a:t> to get your SWE membership</a:t>
            </a:r>
          </a:p>
        </p:txBody>
      </p:sp>
      <p:pic>
        <p:nvPicPr>
          <p:cNvPr id="8" name="Content Placeholder 7" descr="joining_banner-600x233-revised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35" r="-32235"/>
          <a:stretch>
            <a:fillRect/>
          </a:stretch>
        </p:blipFill>
        <p:spPr>
          <a:xfrm>
            <a:off x="-1411371" y="3882328"/>
            <a:ext cx="11968331" cy="2825856"/>
          </a:xfrm>
        </p:spPr>
      </p:pic>
    </p:spTree>
    <p:extLst>
      <p:ext uri="{BB962C8B-B14F-4D97-AF65-F5344CB8AC3E}">
        <p14:creationId xmlns:p14="http://schemas.microsoft.com/office/powerpoint/2010/main" val="267977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become A </a:t>
            </a:r>
            <a:r>
              <a:rPr lang="en-US" dirty="0" err="1" smtClean="0"/>
              <a:t>swe</a:t>
            </a:r>
            <a:r>
              <a:rPr lang="en-US" dirty="0" smtClean="0"/>
              <a:t> member?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82731"/>
            <a:ext cx="7772400" cy="42556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Anne </a:t>
            </a:r>
            <a:r>
              <a:rPr lang="en-US" dirty="0"/>
              <a:t>Maureen Whitney Barrow Memorial Scholarship</a:t>
            </a:r>
          </a:p>
          <a:p>
            <a:pPr lvl="1"/>
            <a:r>
              <a:rPr lang="en-US" dirty="0"/>
              <a:t>All Engineering</a:t>
            </a:r>
          </a:p>
          <a:p>
            <a:pPr lvl="1"/>
            <a:r>
              <a:rPr lang="en-US" dirty="0"/>
              <a:t>Freshman, Sophomore, Junior, and Senior eligible</a:t>
            </a:r>
          </a:p>
          <a:p>
            <a:pPr lvl="1"/>
            <a:r>
              <a:rPr lang="en-US" dirty="0"/>
              <a:t>1 @ $</a:t>
            </a:r>
            <a:r>
              <a:rPr lang="en-US" dirty="0" smtClean="0"/>
              <a:t>7,000 </a:t>
            </a:r>
            <a:r>
              <a:rPr lang="en-US" dirty="0"/>
              <a:t>renewable for 5 years</a:t>
            </a:r>
          </a:p>
          <a:p>
            <a:pPr marL="68580" indent="0">
              <a:buNone/>
            </a:pPr>
            <a:endParaRPr lang="en-US" dirty="0" smtClean="0"/>
          </a:p>
          <a:p>
            <a:pPr lvl="0"/>
            <a:r>
              <a:rPr lang="en-US" dirty="0"/>
              <a:t>Susan </a:t>
            </a:r>
            <a:r>
              <a:rPr lang="en-US" dirty="0" err="1"/>
              <a:t>Miszkowicz</a:t>
            </a:r>
            <a:r>
              <a:rPr lang="en-US" dirty="0"/>
              <a:t> Memorial Scholarship</a:t>
            </a:r>
          </a:p>
          <a:p>
            <a:pPr lvl="1"/>
            <a:r>
              <a:rPr lang="en-US" dirty="0"/>
              <a:t>All Engineering</a:t>
            </a:r>
          </a:p>
          <a:p>
            <a:pPr lvl="1"/>
            <a:r>
              <a:rPr lang="en-US" dirty="0"/>
              <a:t>Sophomore, Junior or Senior eligible</a:t>
            </a:r>
          </a:p>
          <a:p>
            <a:pPr lvl="1"/>
            <a:r>
              <a:rPr lang="en-US" dirty="0"/>
              <a:t>1@ $</a:t>
            </a:r>
            <a:r>
              <a:rPr lang="en-US" dirty="0" smtClean="0"/>
              <a:t>1,500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Meredith </a:t>
            </a:r>
            <a:r>
              <a:rPr lang="en-US" dirty="0" err="1"/>
              <a:t>Thoms</a:t>
            </a:r>
            <a:r>
              <a:rPr lang="en-US" dirty="0"/>
              <a:t> Memorial Scholarships</a:t>
            </a:r>
          </a:p>
          <a:p>
            <a:pPr lvl="1"/>
            <a:r>
              <a:rPr lang="en-US" dirty="0"/>
              <a:t>All Engineering</a:t>
            </a:r>
          </a:p>
          <a:p>
            <a:pPr lvl="1"/>
            <a:r>
              <a:rPr lang="en-US" dirty="0"/>
              <a:t>Sophomore, Junior, Senior eligible</a:t>
            </a:r>
          </a:p>
          <a:p>
            <a:pPr lvl="1"/>
            <a:r>
              <a:rPr lang="en-US" dirty="0"/>
              <a:t>5 @$</a:t>
            </a:r>
            <a:r>
              <a:rPr lang="en-US" dirty="0" smtClean="0"/>
              <a:t>2,400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19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become a </a:t>
            </a:r>
            <a:r>
              <a:rPr lang="en-US" dirty="0" err="1" smtClean="0"/>
              <a:t>swe</a:t>
            </a:r>
            <a:r>
              <a:rPr lang="en-US" dirty="0" smtClean="0"/>
              <a:t> 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5672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Dorthy</a:t>
            </a:r>
            <a:r>
              <a:rPr lang="en-US" dirty="0" smtClean="0"/>
              <a:t> </a:t>
            </a:r>
            <a:r>
              <a:rPr lang="en-US" dirty="0"/>
              <a:t>Lemke </a:t>
            </a:r>
            <a:r>
              <a:rPr lang="en-US" dirty="0" err="1"/>
              <a:t>Howarth</a:t>
            </a:r>
            <a:r>
              <a:rPr lang="en-US" dirty="0"/>
              <a:t> Memorial Scholarship</a:t>
            </a:r>
          </a:p>
          <a:p>
            <a:pPr lvl="1"/>
            <a:r>
              <a:rPr lang="en-US" dirty="0"/>
              <a:t>All Engineering</a:t>
            </a:r>
          </a:p>
          <a:p>
            <a:pPr lvl="1"/>
            <a:r>
              <a:rPr lang="en-US" dirty="0"/>
              <a:t>Sophomore Eligible</a:t>
            </a:r>
          </a:p>
          <a:p>
            <a:pPr lvl="1"/>
            <a:r>
              <a:rPr lang="en-US" dirty="0"/>
              <a:t>6 @$</a:t>
            </a:r>
            <a:r>
              <a:rPr lang="en-US" dirty="0" smtClean="0"/>
              <a:t>3,000</a:t>
            </a:r>
            <a:endParaRPr lang="en-US" dirty="0"/>
          </a:p>
          <a:p>
            <a:endParaRPr lang="en-US" dirty="0" smtClean="0"/>
          </a:p>
          <a:p>
            <a:pPr lvl="0"/>
            <a:r>
              <a:rPr lang="en-US" dirty="0"/>
              <a:t>B. J. </a:t>
            </a:r>
            <a:r>
              <a:rPr lang="en-US" dirty="0" err="1"/>
              <a:t>Harrod</a:t>
            </a:r>
            <a:r>
              <a:rPr lang="en-US" dirty="0"/>
              <a:t> Scholarship</a:t>
            </a:r>
          </a:p>
          <a:p>
            <a:pPr lvl="1"/>
            <a:r>
              <a:rPr lang="en-US" dirty="0"/>
              <a:t>All Engineering</a:t>
            </a:r>
          </a:p>
          <a:p>
            <a:pPr lvl="1"/>
            <a:r>
              <a:rPr lang="en-US" dirty="0"/>
              <a:t>Freshman eligible</a:t>
            </a:r>
          </a:p>
          <a:p>
            <a:pPr lvl="1"/>
            <a:r>
              <a:rPr lang="en-US" dirty="0"/>
              <a:t>2 @ $</a:t>
            </a:r>
            <a:r>
              <a:rPr lang="en-US" dirty="0" smtClean="0"/>
              <a:t>1,500</a:t>
            </a:r>
          </a:p>
          <a:p>
            <a:pPr marL="68580" indent="0">
              <a:buNone/>
            </a:pPr>
            <a:endParaRPr lang="en-US" dirty="0"/>
          </a:p>
          <a:p>
            <a:pPr lvl="0"/>
            <a:r>
              <a:rPr lang="en-US" dirty="0"/>
              <a:t>MASWE Memorial Scholarship </a:t>
            </a:r>
          </a:p>
          <a:p>
            <a:pPr lvl="1"/>
            <a:r>
              <a:rPr lang="en-US" dirty="0"/>
              <a:t>All Engineering</a:t>
            </a:r>
          </a:p>
          <a:p>
            <a:pPr lvl="1"/>
            <a:r>
              <a:rPr lang="en-US" dirty="0"/>
              <a:t>Sophomore, Junior, Senior</a:t>
            </a:r>
          </a:p>
          <a:p>
            <a:pPr lvl="1"/>
            <a:r>
              <a:rPr lang="en-US" dirty="0"/>
              <a:t>4 @ $</a:t>
            </a:r>
            <a:r>
              <a:rPr lang="en-US" dirty="0" smtClean="0"/>
              <a:t>1,500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1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DRESS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September 25</a:t>
            </a:r>
            <a:r>
              <a:rPr lang="en-US" baseline="30000" dirty="0" smtClean="0"/>
              <a:t>th</a:t>
            </a:r>
            <a:r>
              <a:rPr lang="en-US" dirty="0" smtClean="0"/>
              <a:t> @ </a:t>
            </a:r>
            <a:r>
              <a:rPr lang="en-US" dirty="0" smtClean="0"/>
              <a:t>6pm in BELL 2286</a:t>
            </a:r>
            <a:endParaRPr lang="en-US" dirty="0" smtClean="0"/>
          </a:p>
          <a:p>
            <a:pPr lvl="1"/>
            <a:r>
              <a:rPr lang="en-US" dirty="0" smtClean="0"/>
              <a:t>At this event, we have a professional woman whom works in industry, telling us the dos and don’ts of fashion in the workplace.  This event is a fun and visual way to see what is appropriate for interviews, business dinners, everyday work-casual, and business formal wear.  Snacks will be available during the event.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563474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61" y="3383367"/>
            <a:ext cx="1453459" cy="3315876"/>
          </a:xfrm>
          <a:prstGeom prst="rect">
            <a:avLst/>
          </a:prstGeom>
        </p:spPr>
      </p:pic>
      <p:pic>
        <p:nvPicPr>
          <p:cNvPr id="5" name="Picture 4" descr="714505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51" y="3040361"/>
            <a:ext cx="1231433" cy="3218795"/>
          </a:xfrm>
          <a:prstGeom prst="rect">
            <a:avLst/>
          </a:prstGeom>
        </p:spPr>
      </p:pic>
      <p:pic>
        <p:nvPicPr>
          <p:cNvPr id="6" name="Picture 5" descr="7321012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84" y="3260984"/>
            <a:ext cx="1563676" cy="3438259"/>
          </a:xfrm>
          <a:prstGeom prst="rect">
            <a:avLst/>
          </a:prstGeom>
        </p:spPr>
      </p:pic>
      <p:pic>
        <p:nvPicPr>
          <p:cNvPr id="7" name="Picture 6" descr="7321018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6" y="3040361"/>
            <a:ext cx="1642927" cy="3493125"/>
          </a:xfrm>
          <a:prstGeom prst="rect">
            <a:avLst/>
          </a:prstGeom>
        </p:spPr>
      </p:pic>
      <p:pic>
        <p:nvPicPr>
          <p:cNvPr id="8" name="Picture 7" descr="aa04988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95" y="3040361"/>
            <a:ext cx="993681" cy="3121256"/>
          </a:xfrm>
          <a:prstGeom prst="rect">
            <a:avLst/>
          </a:prstGeom>
        </p:spPr>
      </p:pic>
      <p:pic>
        <p:nvPicPr>
          <p:cNvPr id="9" name="Picture 8" descr="bu00372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" y="3577987"/>
            <a:ext cx="978441" cy="3121256"/>
          </a:xfrm>
          <a:prstGeom prst="rect">
            <a:avLst/>
          </a:prstGeom>
        </p:spPr>
      </p:pic>
      <p:pic>
        <p:nvPicPr>
          <p:cNvPr id="11" name="Picture 10" descr="AA05384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33" y="3166493"/>
            <a:ext cx="1155231" cy="35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5503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134</TotalTime>
  <Words>743</Words>
  <Application>Microsoft Macintosh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 Pop</vt:lpstr>
      <vt:lpstr>Swe september meeting</vt:lpstr>
      <vt:lpstr>Mums the word</vt:lpstr>
      <vt:lpstr>Cheesy ice breaker</vt:lpstr>
      <vt:lpstr>What exactly is swe?</vt:lpstr>
      <vt:lpstr>Why become a swe member?</vt:lpstr>
      <vt:lpstr>Why become a swe member?</vt:lpstr>
      <vt:lpstr>WHY become A swe member?</vt:lpstr>
      <vt:lpstr>Why become a swe member?</vt:lpstr>
      <vt:lpstr>DRESS FOR SUCCESS</vt:lpstr>
      <vt:lpstr>Fall calendar of events</vt:lpstr>
      <vt:lpstr>Swing for SWE Golf Tournament</vt:lpstr>
      <vt:lpstr>Swing for swe golf tournament</vt:lpstr>
      <vt:lpstr>brainstorming</vt:lpstr>
      <vt:lpstr>2013-2014 SWE T-Shirts</vt:lpstr>
      <vt:lpstr>closing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september meeting</dc:title>
  <dc:creator>Aundria Eoff</dc:creator>
  <cp:lastModifiedBy>Hannah Koehn</cp:lastModifiedBy>
  <cp:revision>11</cp:revision>
  <dcterms:created xsi:type="dcterms:W3CDTF">2013-09-03T01:23:44Z</dcterms:created>
  <dcterms:modified xsi:type="dcterms:W3CDTF">2013-09-04T03:29:33Z</dcterms:modified>
</cp:coreProperties>
</file>